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sldIdLst>
    <p:sldId id="256" r:id="rId2"/>
    <p:sldId id="257" r:id="rId3"/>
    <p:sldId id="261" r:id="rId4"/>
    <p:sldId id="260" r:id="rId5"/>
    <p:sldId id="259" r:id="rId6"/>
    <p:sldId id="262" r:id="rId7"/>
    <p:sldId id="263" r:id="rId8"/>
    <p:sldId id="264" r:id="rId9"/>
    <p:sldId id="266" r:id="rId10"/>
    <p:sldId id="265" r:id="rId11"/>
    <p:sldId id="267" r:id="rId12"/>
    <p:sldId id="268" r:id="rId13"/>
    <p:sldId id="25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8A6105E-83D9-453A-A029-6B52176E5563}" v="118" dt="2024-11-22T10:29:35.7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03" autoAdjust="0"/>
    <p:restoredTop sz="62483" autoAdjust="0"/>
  </p:normalViewPr>
  <p:slideViewPr>
    <p:cSldViewPr snapToGrid="0">
      <p:cViewPr>
        <p:scale>
          <a:sx n="45" d="100"/>
          <a:sy n="45" d="100"/>
        </p:scale>
        <p:origin x="63" y="3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zel Bunning" userId="a81896c2e6783c26" providerId="LiveId" clId="{A8A6105E-83D9-453A-A029-6B52176E5563}"/>
    <pc:docChg chg="undo custSel addSld delSld modSld sldOrd">
      <pc:chgData name="Hazel Bunning" userId="a81896c2e6783c26" providerId="LiveId" clId="{A8A6105E-83D9-453A-A029-6B52176E5563}" dt="2024-11-22T08:53:59.951" v="831" actId="6549"/>
      <pc:docMkLst>
        <pc:docMk/>
      </pc:docMkLst>
      <pc:sldChg chg="modSp mod">
        <pc:chgData name="Hazel Bunning" userId="a81896c2e6783c26" providerId="LiveId" clId="{A8A6105E-83D9-453A-A029-6B52176E5563}" dt="2024-11-19T21:34:15.574" v="830" actId="20577"/>
        <pc:sldMkLst>
          <pc:docMk/>
          <pc:sldMk cId="2136364318" sldId="256"/>
        </pc:sldMkLst>
        <pc:spChg chg="mod">
          <ac:chgData name="Hazel Bunning" userId="a81896c2e6783c26" providerId="LiveId" clId="{A8A6105E-83D9-453A-A029-6B52176E5563}" dt="2024-11-19T21:34:15.574" v="830" actId="20577"/>
          <ac:spMkLst>
            <pc:docMk/>
            <pc:sldMk cId="2136364318" sldId="256"/>
            <ac:spMk id="2" creationId="{3FA0FEE1-F561-A681-914D-3C6F6F9EB93B}"/>
          </ac:spMkLst>
        </pc:spChg>
        <pc:spChg chg="mod">
          <ac:chgData name="Hazel Bunning" userId="a81896c2e6783c26" providerId="LiveId" clId="{A8A6105E-83D9-453A-A029-6B52176E5563}" dt="2024-11-19T21:33:52.940" v="827"/>
          <ac:spMkLst>
            <pc:docMk/>
            <pc:sldMk cId="2136364318" sldId="256"/>
            <ac:spMk id="3" creationId="{6B3D318A-6E11-E690-4CC4-8D57F89A9ECC}"/>
          </ac:spMkLst>
        </pc:spChg>
      </pc:sldChg>
      <pc:sldChg chg="setBg">
        <pc:chgData name="Hazel Bunning" userId="a81896c2e6783c26" providerId="LiveId" clId="{A8A6105E-83D9-453A-A029-6B52176E5563}" dt="2024-11-19T11:47:17.691" v="77"/>
        <pc:sldMkLst>
          <pc:docMk/>
          <pc:sldMk cId="4147528662" sldId="257"/>
        </pc:sldMkLst>
      </pc:sldChg>
      <pc:sldChg chg="addSp modSp mod setBg">
        <pc:chgData name="Hazel Bunning" userId="a81896c2e6783c26" providerId="LiveId" clId="{A8A6105E-83D9-453A-A029-6B52176E5563}" dt="2024-11-19T11:48:12.808" v="85" actId="1076"/>
        <pc:sldMkLst>
          <pc:docMk/>
          <pc:sldMk cId="1702976653" sldId="258"/>
        </pc:sldMkLst>
        <pc:spChg chg="mod">
          <ac:chgData name="Hazel Bunning" userId="a81896c2e6783c26" providerId="LiveId" clId="{A8A6105E-83D9-453A-A029-6B52176E5563}" dt="2024-11-19T11:48:12.808" v="85" actId="1076"/>
          <ac:spMkLst>
            <pc:docMk/>
            <pc:sldMk cId="1702976653" sldId="258"/>
            <ac:spMk id="2" creationId="{3E6A3018-1E55-B106-1F0D-66EFC04205A4}"/>
          </ac:spMkLst>
        </pc:spChg>
        <pc:spChg chg="add">
          <ac:chgData name="Hazel Bunning" userId="a81896c2e6783c26" providerId="LiveId" clId="{A8A6105E-83D9-453A-A029-6B52176E5563}" dt="2024-11-19T11:46:47.315" v="76" actId="26606"/>
          <ac:spMkLst>
            <pc:docMk/>
            <pc:sldMk cId="1702976653" sldId="258"/>
            <ac:spMk id="17" creationId="{DD4C4B28-6B4B-4445-8535-F516D74E4AA9}"/>
          </ac:spMkLst>
        </pc:spChg>
        <pc:spChg chg="add">
          <ac:chgData name="Hazel Bunning" userId="a81896c2e6783c26" providerId="LiveId" clId="{A8A6105E-83D9-453A-A029-6B52176E5563}" dt="2024-11-19T11:46:47.315" v="76" actId="26606"/>
          <ac:spMkLst>
            <pc:docMk/>
            <pc:sldMk cId="1702976653" sldId="258"/>
            <ac:spMk id="21" creationId="{55B419A7-F817-4767-8CCB-FB0E189C4ACD}"/>
          </ac:spMkLst>
        </pc:spChg>
        <pc:spChg chg="add">
          <ac:chgData name="Hazel Bunning" userId="a81896c2e6783c26" providerId="LiveId" clId="{A8A6105E-83D9-453A-A029-6B52176E5563}" dt="2024-11-19T11:46:47.315" v="76" actId="26606"/>
          <ac:spMkLst>
            <pc:docMk/>
            <pc:sldMk cId="1702976653" sldId="258"/>
            <ac:spMk id="23" creationId="{ADA271CD-3011-4A05-B4A3-80F1794684F2}"/>
          </ac:spMkLst>
        </pc:spChg>
        <pc:cxnChg chg="add">
          <ac:chgData name="Hazel Bunning" userId="a81896c2e6783c26" providerId="LiveId" clId="{A8A6105E-83D9-453A-A029-6B52176E5563}" dt="2024-11-19T11:46:47.315" v="76" actId="26606"/>
          <ac:cxnSpMkLst>
            <pc:docMk/>
            <pc:sldMk cId="1702976653" sldId="258"/>
            <ac:cxnSpMk id="19" creationId="{0CB1C732-7193-4253-8746-850D090A6B4E}"/>
          </ac:cxnSpMkLst>
        </pc:cxnChg>
      </pc:sldChg>
      <pc:sldChg chg="addSp delSp modSp mod setBg">
        <pc:chgData name="Hazel Bunning" userId="a81896c2e6783c26" providerId="LiveId" clId="{A8A6105E-83D9-453A-A029-6B52176E5563}" dt="2024-11-19T12:07:46.585" v="123" actId="1076"/>
        <pc:sldMkLst>
          <pc:docMk/>
          <pc:sldMk cId="343448835" sldId="259"/>
        </pc:sldMkLst>
        <pc:spChg chg="mod">
          <ac:chgData name="Hazel Bunning" userId="a81896c2e6783c26" providerId="LiveId" clId="{A8A6105E-83D9-453A-A029-6B52176E5563}" dt="2024-11-19T12:07:46.585" v="123" actId="1076"/>
          <ac:spMkLst>
            <pc:docMk/>
            <pc:sldMk cId="343448835" sldId="259"/>
            <ac:spMk id="2" creationId="{102DCAF3-6EAF-18CA-BC92-C16CC2CA4B54}"/>
          </ac:spMkLst>
        </pc:spChg>
        <pc:spChg chg="add del mod">
          <ac:chgData name="Hazel Bunning" userId="a81896c2e6783c26" providerId="LiveId" clId="{A8A6105E-83D9-453A-A029-6B52176E5563}" dt="2024-11-19T11:28:04.245" v="43"/>
          <ac:spMkLst>
            <pc:docMk/>
            <pc:sldMk cId="343448835" sldId="259"/>
            <ac:spMk id="5" creationId="{815890B7-0936-CCBB-E66C-6455D82926D9}"/>
          </ac:spMkLst>
        </pc:spChg>
        <pc:spChg chg="add del">
          <ac:chgData name="Hazel Bunning" userId="a81896c2e6783c26" providerId="LiveId" clId="{A8A6105E-83D9-453A-A029-6B52176E5563}" dt="2024-11-19T11:45:18.801" v="73" actId="26606"/>
          <ac:spMkLst>
            <pc:docMk/>
            <pc:sldMk cId="343448835" sldId="259"/>
            <ac:spMk id="1037" creationId="{DD4C4B28-6B4B-4445-8535-F516D74E4AA9}"/>
          </ac:spMkLst>
        </pc:spChg>
        <pc:spChg chg="add del">
          <ac:chgData name="Hazel Bunning" userId="a81896c2e6783c26" providerId="LiveId" clId="{A8A6105E-83D9-453A-A029-6B52176E5563}" dt="2024-11-19T11:45:18.801" v="73" actId="26606"/>
          <ac:spMkLst>
            <pc:docMk/>
            <pc:sldMk cId="343448835" sldId="259"/>
            <ac:spMk id="1041" creationId="{55B419A7-F817-4767-8CCB-FB0E189C4ACD}"/>
          </ac:spMkLst>
        </pc:spChg>
        <pc:spChg chg="add del">
          <ac:chgData name="Hazel Bunning" userId="a81896c2e6783c26" providerId="LiveId" clId="{A8A6105E-83D9-453A-A029-6B52176E5563}" dt="2024-11-19T11:45:18.801" v="73" actId="26606"/>
          <ac:spMkLst>
            <pc:docMk/>
            <pc:sldMk cId="343448835" sldId="259"/>
            <ac:spMk id="1043" creationId="{ADA271CD-3011-4A05-B4A3-80F1794684F2}"/>
          </ac:spMkLst>
        </pc:spChg>
        <pc:picChg chg="del mod">
          <ac:chgData name="Hazel Bunning" userId="a81896c2e6783c26" providerId="LiveId" clId="{A8A6105E-83D9-453A-A029-6B52176E5563}" dt="2024-11-19T11:27:52.296" v="41" actId="478"/>
          <ac:picMkLst>
            <pc:docMk/>
            <pc:sldMk cId="343448835" sldId="259"/>
            <ac:picMk id="1028" creationId="{40E61310-7E5D-8930-5593-5F342E1D5C91}"/>
          </ac:picMkLst>
        </pc:picChg>
        <pc:picChg chg="add del mod">
          <ac:chgData name="Hazel Bunning" userId="a81896c2e6783c26" providerId="LiveId" clId="{A8A6105E-83D9-453A-A029-6B52176E5563}" dt="2024-11-19T11:28:06.476" v="44" actId="478"/>
          <ac:picMkLst>
            <pc:docMk/>
            <pc:sldMk cId="343448835" sldId="259"/>
            <ac:picMk id="1030" creationId="{5FCB84CE-70B6-1B52-0A2E-2FA2DB71D0BE}"/>
          </ac:picMkLst>
        </pc:picChg>
        <pc:picChg chg="add mod">
          <ac:chgData name="Hazel Bunning" userId="a81896c2e6783c26" providerId="LiveId" clId="{A8A6105E-83D9-453A-A029-6B52176E5563}" dt="2024-11-19T12:07:43.373" v="122" actId="1076"/>
          <ac:picMkLst>
            <pc:docMk/>
            <pc:sldMk cId="343448835" sldId="259"/>
            <ac:picMk id="1032" creationId="{6BA2E146-E4BC-5245-6EDA-A67A17CBC6F6}"/>
          </ac:picMkLst>
        </pc:picChg>
        <pc:cxnChg chg="add del">
          <ac:chgData name="Hazel Bunning" userId="a81896c2e6783c26" providerId="LiveId" clId="{A8A6105E-83D9-453A-A029-6B52176E5563}" dt="2024-11-19T11:45:18.801" v="73" actId="26606"/>
          <ac:cxnSpMkLst>
            <pc:docMk/>
            <pc:sldMk cId="343448835" sldId="259"/>
            <ac:cxnSpMk id="1039" creationId="{0CB1C732-7193-4253-8746-850D090A6B4E}"/>
          </ac:cxnSpMkLst>
        </pc:cxnChg>
      </pc:sldChg>
      <pc:sldChg chg="addSp delSp modSp mod setBg">
        <pc:chgData name="Hazel Bunning" userId="a81896c2e6783c26" providerId="LiveId" clId="{A8A6105E-83D9-453A-A029-6B52176E5563}" dt="2024-11-19T12:17:11.162" v="136" actId="1076"/>
        <pc:sldMkLst>
          <pc:docMk/>
          <pc:sldMk cId="2725954290" sldId="260"/>
        </pc:sldMkLst>
        <pc:spChg chg="mod">
          <ac:chgData name="Hazel Bunning" userId="a81896c2e6783c26" providerId="LiveId" clId="{A8A6105E-83D9-453A-A029-6B52176E5563}" dt="2024-11-19T12:17:11.162" v="136" actId="1076"/>
          <ac:spMkLst>
            <pc:docMk/>
            <pc:sldMk cId="2725954290" sldId="260"/>
            <ac:spMk id="2" creationId="{19FAF700-8DBB-D00D-ACA2-1FB4B24CBD48}"/>
          </ac:spMkLst>
        </pc:spChg>
        <pc:spChg chg="add del mod">
          <ac:chgData name="Hazel Bunning" userId="a81896c2e6783c26" providerId="LiveId" clId="{A8A6105E-83D9-453A-A029-6B52176E5563}" dt="2024-11-19T12:16:36.339" v="130"/>
          <ac:spMkLst>
            <pc:docMk/>
            <pc:sldMk cId="2725954290" sldId="260"/>
            <ac:spMk id="4" creationId="{B3C8D25E-2110-1B5F-7DCE-845F16C66E7D}"/>
          </ac:spMkLst>
        </pc:spChg>
        <pc:spChg chg="add">
          <ac:chgData name="Hazel Bunning" userId="a81896c2e6783c26" providerId="LiveId" clId="{A8A6105E-83D9-453A-A029-6B52176E5563}" dt="2024-11-19T11:43:26.407" v="58" actId="26606"/>
          <ac:spMkLst>
            <pc:docMk/>
            <pc:sldMk cId="2725954290" sldId="260"/>
            <ac:spMk id="2055" creationId="{DD4C4B28-6B4B-4445-8535-F516D74E4AA9}"/>
          </ac:spMkLst>
        </pc:spChg>
        <pc:spChg chg="add">
          <ac:chgData name="Hazel Bunning" userId="a81896c2e6783c26" providerId="LiveId" clId="{A8A6105E-83D9-453A-A029-6B52176E5563}" dt="2024-11-19T11:43:26.407" v="58" actId="26606"/>
          <ac:spMkLst>
            <pc:docMk/>
            <pc:sldMk cId="2725954290" sldId="260"/>
            <ac:spMk id="2059" creationId="{E2D271B9-9BA2-4AF0-AE69-43E7D26B503B}"/>
          </ac:spMkLst>
        </pc:spChg>
        <pc:spChg chg="add">
          <ac:chgData name="Hazel Bunning" userId="a81896c2e6783c26" providerId="LiveId" clId="{A8A6105E-83D9-453A-A029-6B52176E5563}" dt="2024-11-19T11:43:26.407" v="58" actId="26606"/>
          <ac:spMkLst>
            <pc:docMk/>
            <pc:sldMk cId="2725954290" sldId="260"/>
            <ac:spMk id="2061" creationId="{4C81B9CA-1414-4F8E-878C-2D9B6603CA02}"/>
          </ac:spMkLst>
        </pc:spChg>
        <pc:picChg chg="del mod">
          <ac:chgData name="Hazel Bunning" userId="a81896c2e6783c26" providerId="LiveId" clId="{A8A6105E-83D9-453A-A029-6B52176E5563}" dt="2024-11-19T12:14:04.121" v="129" actId="478"/>
          <ac:picMkLst>
            <pc:docMk/>
            <pc:sldMk cId="2725954290" sldId="260"/>
            <ac:picMk id="2050" creationId="{B56940C6-40C6-F7A0-01B0-A9A466E58613}"/>
          </ac:picMkLst>
        </pc:picChg>
        <pc:picChg chg="add del">
          <ac:chgData name="Hazel Bunning" userId="a81896c2e6783c26" providerId="LiveId" clId="{A8A6105E-83D9-453A-A029-6B52176E5563}" dt="2024-11-19T12:14:04.121" v="129" actId="478"/>
          <ac:picMkLst>
            <pc:docMk/>
            <pc:sldMk cId="2725954290" sldId="260"/>
            <ac:picMk id="2052" creationId="{B2A5744B-B2F4-37A2-02F4-AE917ECF82E1}"/>
          </ac:picMkLst>
        </pc:picChg>
        <pc:picChg chg="add mod">
          <ac:chgData name="Hazel Bunning" userId="a81896c2e6783c26" providerId="LiveId" clId="{A8A6105E-83D9-453A-A029-6B52176E5563}" dt="2024-11-19T12:17:02.721" v="135" actId="171"/>
          <ac:picMkLst>
            <pc:docMk/>
            <pc:sldMk cId="2725954290" sldId="260"/>
            <ac:picMk id="2054" creationId="{114ABF8A-0C41-CE60-83B2-527E6E8FB08F}"/>
          </ac:picMkLst>
        </pc:picChg>
        <pc:cxnChg chg="add">
          <ac:chgData name="Hazel Bunning" userId="a81896c2e6783c26" providerId="LiveId" clId="{A8A6105E-83D9-453A-A029-6B52176E5563}" dt="2024-11-19T11:43:26.407" v="58" actId="26606"/>
          <ac:cxnSpMkLst>
            <pc:docMk/>
            <pc:sldMk cId="2725954290" sldId="260"/>
            <ac:cxnSpMk id="2057" creationId="{0CB1C732-7193-4253-8746-850D090A6B4E}"/>
          </ac:cxnSpMkLst>
        </pc:cxnChg>
      </pc:sldChg>
      <pc:sldChg chg="addSp delSp modSp new mod ord setBg">
        <pc:chgData name="Hazel Bunning" userId="a81896c2e6783c26" providerId="LiveId" clId="{A8A6105E-83D9-453A-A029-6B52176E5563}" dt="2024-11-19T11:47:53.386" v="83" actId="14100"/>
        <pc:sldMkLst>
          <pc:docMk/>
          <pc:sldMk cId="1929900613" sldId="261"/>
        </pc:sldMkLst>
        <pc:spChg chg="mod ord">
          <ac:chgData name="Hazel Bunning" userId="a81896c2e6783c26" providerId="LiveId" clId="{A8A6105E-83D9-453A-A029-6B52176E5563}" dt="2024-11-19T11:44:23.591" v="69" actId="170"/>
          <ac:spMkLst>
            <pc:docMk/>
            <pc:sldMk cId="1929900613" sldId="261"/>
            <ac:spMk id="2" creationId="{66129213-A9ED-3142-DE4F-D82A9D42D220}"/>
          </ac:spMkLst>
        </pc:spChg>
        <pc:spChg chg="del">
          <ac:chgData name="Hazel Bunning" userId="a81896c2e6783c26" providerId="LiveId" clId="{A8A6105E-83D9-453A-A029-6B52176E5563}" dt="2024-11-19T10:24:35.720" v="11"/>
          <ac:spMkLst>
            <pc:docMk/>
            <pc:sldMk cId="1929900613" sldId="261"/>
            <ac:spMk id="3" creationId="{E4269E5F-6661-5026-1985-F7646B5849ED}"/>
          </ac:spMkLst>
        </pc:spChg>
        <pc:spChg chg="add">
          <ac:chgData name="Hazel Bunning" userId="a81896c2e6783c26" providerId="LiveId" clId="{A8A6105E-83D9-453A-A029-6B52176E5563}" dt="2024-11-19T11:43:38.812" v="59" actId="26606"/>
          <ac:spMkLst>
            <pc:docMk/>
            <pc:sldMk cId="1929900613" sldId="261"/>
            <ac:spMk id="3079" creationId="{DD4C4B28-6B4B-4445-8535-F516D74E4AA9}"/>
          </ac:spMkLst>
        </pc:spChg>
        <pc:spChg chg="add">
          <ac:chgData name="Hazel Bunning" userId="a81896c2e6783c26" providerId="LiveId" clId="{A8A6105E-83D9-453A-A029-6B52176E5563}" dt="2024-11-19T11:43:38.812" v="59" actId="26606"/>
          <ac:spMkLst>
            <pc:docMk/>
            <pc:sldMk cId="1929900613" sldId="261"/>
            <ac:spMk id="3083" creationId="{E2D271B9-9BA2-4AF0-AE69-43E7D26B503B}"/>
          </ac:spMkLst>
        </pc:spChg>
        <pc:spChg chg="add">
          <ac:chgData name="Hazel Bunning" userId="a81896c2e6783c26" providerId="LiveId" clId="{A8A6105E-83D9-453A-A029-6B52176E5563}" dt="2024-11-19T11:43:38.812" v="59" actId="26606"/>
          <ac:spMkLst>
            <pc:docMk/>
            <pc:sldMk cId="1929900613" sldId="261"/>
            <ac:spMk id="3085" creationId="{4C81B9CA-1414-4F8E-878C-2D9B6603CA02}"/>
          </ac:spMkLst>
        </pc:spChg>
        <pc:picChg chg="add mod">
          <ac:chgData name="Hazel Bunning" userId="a81896c2e6783c26" providerId="LiveId" clId="{A8A6105E-83D9-453A-A029-6B52176E5563}" dt="2024-11-19T11:47:53.386" v="83" actId="14100"/>
          <ac:picMkLst>
            <pc:docMk/>
            <pc:sldMk cId="1929900613" sldId="261"/>
            <ac:picMk id="3074" creationId="{AAA65A50-A62B-1130-AE28-35353C08F3AA}"/>
          </ac:picMkLst>
        </pc:picChg>
        <pc:cxnChg chg="add">
          <ac:chgData name="Hazel Bunning" userId="a81896c2e6783c26" providerId="LiveId" clId="{A8A6105E-83D9-453A-A029-6B52176E5563}" dt="2024-11-19T11:43:38.812" v="59" actId="26606"/>
          <ac:cxnSpMkLst>
            <pc:docMk/>
            <pc:sldMk cId="1929900613" sldId="261"/>
            <ac:cxnSpMk id="3081" creationId="{0CB1C732-7193-4253-8746-850D090A6B4E}"/>
          </ac:cxnSpMkLst>
        </pc:cxnChg>
      </pc:sldChg>
      <pc:sldChg chg="addSp delSp modSp new mod setBg modShow">
        <pc:chgData name="Hazel Bunning" userId="a81896c2e6783c26" providerId="LiveId" clId="{A8A6105E-83D9-453A-A029-6B52176E5563}" dt="2024-11-19T12:24:41.890" v="156" actId="729"/>
        <pc:sldMkLst>
          <pc:docMk/>
          <pc:sldMk cId="2113408495" sldId="262"/>
        </pc:sldMkLst>
        <pc:spChg chg="mod">
          <ac:chgData name="Hazel Bunning" userId="a81896c2e6783c26" providerId="LiveId" clId="{A8A6105E-83D9-453A-A029-6B52176E5563}" dt="2024-11-19T12:04:55.386" v="120" actId="1076"/>
          <ac:spMkLst>
            <pc:docMk/>
            <pc:sldMk cId="2113408495" sldId="262"/>
            <ac:spMk id="2" creationId="{E13116A2-3851-1228-5C0F-1BC81102204F}"/>
          </ac:spMkLst>
        </pc:spChg>
        <pc:spChg chg="del">
          <ac:chgData name="Hazel Bunning" userId="a81896c2e6783c26" providerId="LiveId" clId="{A8A6105E-83D9-453A-A029-6B52176E5563}" dt="2024-11-19T12:03:40.385" v="87"/>
          <ac:spMkLst>
            <pc:docMk/>
            <pc:sldMk cId="2113408495" sldId="262"/>
            <ac:spMk id="3" creationId="{1DC8F19B-0529-949B-7595-EB2CA31BF917}"/>
          </ac:spMkLst>
        </pc:spChg>
        <pc:picChg chg="add mod">
          <ac:chgData name="Hazel Bunning" userId="a81896c2e6783c26" providerId="LiveId" clId="{A8A6105E-83D9-453A-A029-6B52176E5563}" dt="2024-11-19T12:04:49.645" v="119" actId="14100"/>
          <ac:picMkLst>
            <pc:docMk/>
            <pc:sldMk cId="2113408495" sldId="262"/>
            <ac:picMk id="4098" creationId="{227CB255-712A-11EC-B6AA-AF40F7B81040}"/>
          </ac:picMkLst>
        </pc:picChg>
      </pc:sldChg>
      <pc:sldChg chg="addSp delSp modSp new mod setBg">
        <pc:chgData name="Hazel Bunning" userId="a81896c2e6783c26" providerId="LiveId" clId="{A8A6105E-83D9-453A-A029-6B52176E5563}" dt="2024-11-19T12:26:34.524" v="174"/>
        <pc:sldMkLst>
          <pc:docMk/>
          <pc:sldMk cId="2795623467" sldId="263"/>
        </pc:sldMkLst>
        <pc:spChg chg="mod">
          <ac:chgData name="Hazel Bunning" userId="a81896c2e6783c26" providerId="LiveId" clId="{A8A6105E-83D9-453A-A029-6B52176E5563}" dt="2024-11-19T12:25:58.647" v="172" actId="1076"/>
          <ac:spMkLst>
            <pc:docMk/>
            <pc:sldMk cId="2795623467" sldId="263"/>
            <ac:spMk id="2" creationId="{8669F7B5-5544-5FDD-7A1C-1186D19A4BCC}"/>
          </ac:spMkLst>
        </pc:spChg>
        <pc:spChg chg="del">
          <ac:chgData name="Hazel Bunning" userId="a81896c2e6783c26" providerId="LiveId" clId="{A8A6105E-83D9-453A-A029-6B52176E5563}" dt="2024-11-19T12:23:41.986" v="138"/>
          <ac:spMkLst>
            <pc:docMk/>
            <pc:sldMk cId="2795623467" sldId="263"/>
            <ac:spMk id="3" creationId="{1C58CBDE-C4E4-A20C-3914-553EE6584B64}"/>
          </ac:spMkLst>
        </pc:spChg>
        <pc:picChg chg="add mod">
          <ac:chgData name="Hazel Bunning" userId="a81896c2e6783c26" providerId="LiveId" clId="{A8A6105E-83D9-453A-A029-6B52176E5563}" dt="2024-11-19T12:26:02.024" v="173" actId="1076"/>
          <ac:picMkLst>
            <pc:docMk/>
            <pc:sldMk cId="2795623467" sldId="263"/>
            <ac:picMk id="5122" creationId="{BD8B3D73-9049-F080-8781-71477D73F36A}"/>
          </ac:picMkLst>
        </pc:picChg>
      </pc:sldChg>
      <pc:sldChg chg="addSp delSp modSp new mod setBg modNotesTx">
        <pc:chgData name="Hazel Bunning" userId="a81896c2e6783c26" providerId="LiveId" clId="{A8A6105E-83D9-453A-A029-6B52176E5563}" dt="2024-11-22T08:53:59.951" v="831" actId="6549"/>
        <pc:sldMkLst>
          <pc:docMk/>
          <pc:sldMk cId="3396733754" sldId="264"/>
        </pc:sldMkLst>
        <pc:spChg chg="del mod">
          <ac:chgData name="Hazel Bunning" userId="a81896c2e6783c26" providerId="LiveId" clId="{A8A6105E-83D9-453A-A029-6B52176E5563}" dt="2024-11-19T13:21:19.918" v="269" actId="478"/>
          <ac:spMkLst>
            <pc:docMk/>
            <pc:sldMk cId="3396733754" sldId="264"/>
            <ac:spMk id="2" creationId="{B45D0C82-2AE2-BEED-F82D-45D4DD1BA32E}"/>
          </ac:spMkLst>
        </pc:spChg>
        <pc:spChg chg="del">
          <ac:chgData name="Hazel Bunning" userId="a81896c2e6783c26" providerId="LiveId" clId="{A8A6105E-83D9-453A-A029-6B52176E5563}" dt="2024-11-19T13:13:04.414" v="188"/>
          <ac:spMkLst>
            <pc:docMk/>
            <pc:sldMk cId="3396733754" sldId="264"/>
            <ac:spMk id="3" creationId="{DF2CB4E4-D87C-480F-CF85-CD5CFF569083}"/>
          </ac:spMkLst>
        </pc:spChg>
        <pc:spChg chg="add del mod">
          <ac:chgData name="Hazel Bunning" userId="a81896c2e6783c26" providerId="LiveId" clId="{A8A6105E-83D9-453A-A029-6B52176E5563}" dt="2024-11-19T13:41:47.623" v="381" actId="478"/>
          <ac:spMkLst>
            <pc:docMk/>
            <pc:sldMk cId="3396733754" sldId="264"/>
            <ac:spMk id="4" creationId="{C0B2020C-DF7B-D114-2EAF-521CAC585BE0}"/>
          </ac:spMkLst>
        </pc:spChg>
        <pc:spChg chg="add del mod">
          <ac:chgData name="Hazel Bunning" userId="a81896c2e6783c26" providerId="LiveId" clId="{A8A6105E-83D9-453A-A029-6B52176E5563}" dt="2024-11-19T13:47:24.777" v="425" actId="1076"/>
          <ac:spMkLst>
            <pc:docMk/>
            <pc:sldMk cId="3396733754" sldId="264"/>
            <ac:spMk id="5" creationId="{A7E0CB85-3710-1B34-E789-D54FC89837D4}"/>
          </ac:spMkLst>
        </pc:spChg>
        <pc:spChg chg="add del mod">
          <ac:chgData name="Hazel Bunning" userId="a81896c2e6783c26" providerId="LiveId" clId="{A8A6105E-83D9-453A-A029-6B52176E5563}" dt="2024-11-19T13:23:25.430" v="277" actId="478"/>
          <ac:spMkLst>
            <pc:docMk/>
            <pc:sldMk cId="3396733754" sldId="264"/>
            <ac:spMk id="7" creationId="{9A9484A9-2416-A88A-D810-00E9B51E764B}"/>
          </ac:spMkLst>
        </pc:spChg>
        <pc:spChg chg="add mod">
          <ac:chgData name="Hazel Bunning" userId="a81896c2e6783c26" providerId="LiveId" clId="{A8A6105E-83D9-453A-A029-6B52176E5563}" dt="2024-11-19T13:58:40.044" v="451" actId="1076"/>
          <ac:spMkLst>
            <pc:docMk/>
            <pc:sldMk cId="3396733754" sldId="264"/>
            <ac:spMk id="9" creationId="{E83A8393-3C4E-9610-6510-973AA3CAD558}"/>
          </ac:spMkLst>
        </pc:spChg>
        <pc:spChg chg="add del mod">
          <ac:chgData name="Hazel Bunning" userId="a81896c2e6783c26" providerId="LiveId" clId="{A8A6105E-83D9-453A-A029-6B52176E5563}" dt="2024-11-19T13:41:53.516" v="382" actId="478"/>
          <ac:spMkLst>
            <pc:docMk/>
            <pc:sldMk cId="3396733754" sldId="264"/>
            <ac:spMk id="10" creationId="{7A298785-8429-0D8D-EAC9-D2A5F629EF1D}"/>
          </ac:spMkLst>
        </pc:spChg>
        <pc:spChg chg="add del mod">
          <ac:chgData name="Hazel Bunning" userId="a81896c2e6783c26" providerId="LiveId" clId="{A8A6105E-83D9-453A-A029-6B52176E5563}" dt="2024-11-19T13:48:48.082" v="431" actId="478"/>
          <ac:spMkLst>
            <pc:docMk/>
            <pc:sldMk cId="3396733754" sldId="264"/>
            <ac:spMk id="11" creationId="{41E8E533-16A9-5CA4-32BD-53D30E023D5D}"/>
          </ac:spMkLst>
        </pc:spChg>
        <pc:spChg chg="add del mod">
          <ac:chgData name="Hazel Bunning" userId="a81896c2e6783c26" providerId="LiveId" clId="{A8A6105E-83D9-453A-A029-6B52176E5563}" dt="2024-11-19T13:50:40.493" v="438" actId="478"/>
          <ac:spMkLst>
            <pc:docMk/>
            <pc:sldMk cId="3396733754" sldId="264"/>
            <ac:spMk id="12" creationId="{2C54D6E7-0589-C3BD-5002-B67E48055E9E}"/>
          </ac:spMkLst>
        </pc:spChg>
        <pc:spChg chg="add mod">
          <ac:chgData name="Hazel Bunning" userId="a81896c2e6783c26" providerId="LiveId" clId="{A8A6105E-83D9-453A-A029-6B52176E5563}" dt="2024-11-19T13:59:53.012" v="459" actId="208"/>
          <ac:spMkLst>
            <pc:docMk/>
            <pc:sldMk cId="3396733754" sldId="264"/>
            <ac:spMk id="13" creationId="{187BEE41-76B5-370C-45E6-ABCEDC215917}"/>
          </ac:spMkLst>
        </pc:spChg>
        <pc:spChg chg="add del mod">
          <ac:chgData name="Hazel Bunning" userId="a81896c2e6783c26" providerId="LiveId" clId="{A8A6105E-83D9-453A-A029-6B52176E5563}" dt="2024-11-19T13:51:00.356" v="441" actId="478"/>
          <ac:spMkLst>
            <pc:docMk/>
            <pc:sldMk cId="3396733754" sldId="264"/>
            <ac:spMk id="14" creationId="{F7EA88B9-AC41-A6DE-B214-6CA40B64EDF5}"/>
          </ac:spMkLst>
        </pc:spChg>
        <pc:spChg chg="add del mod">
          <ac:chgData name="Hazel Bunning" userId="a81896c2e6783c26" providerId="LiveId" clId="{A8A6105E-83D9-453A-A029-6B52176E5563}" dt="2024-11-19T13:51:12.332" v="443" actId="478"/>
          <ac:spMkLst>
            <pc:docMk/>
            <pc:sldMk cId="3396733754" sldId="264"/>
            <ac:spMk id="15" creationId="{9CBF1BC9-4F0B-6786-873E-A3CFD002703C}"/>
          </ac:spMkLst>
        </pc:spChg>
        <pc:spChg chg="add mod">
          <ac:chgData name="Hazel Bunning" userId="a81896c2e6783c26" providerId="LiveId" clId="{A8A6105E-83D9-453A-A029-6B52176E5563}" dt="2024-11-19T14:00:30.689" v="464" actId="1076"/>
          <ac:spMkLst>
            <pc:docMk/>
            <pc:sldMk cId="3396733754" sldId="264"/>
            <ac:spMk id="16" creationId="{A33E665E-FDE6-0052-DD64-1917C2BC206E}"/>
          </ac:spMkLst>
        </pc:spChg>
        <pc:spChg chg="add mod">
          <ac:chgData name="Hazel Bunning" userId="a81896c2e6783c26" providerId="LiveId" clId="{A8A6105E-83D9-453A-A029-6B52176E5563}" dt="2024-11-19T14:00:24.738" v="463" actId="1076"/>
          <ac:spMkLst>
            <pc:docMk/>
            <pc:sldMk cId="3396733754" sldId="264"/>
            <ac:spMk id="17" creationId="{EE1B8D8D-CBD5-5C3D-8C6D-28CE7069A451}"/>
          </ac:spMkLst>
        </pc:spChg>
        <pc:spChg chg="add mod">
          <ac:chgData name="Hazel Bunning" userId="a81896c2e6783c26" providerId="LiveId" clId="{A8A6105E-83D9-453A-A029-6B52176E5563}" dt="2024-11-19T14:00:20.737" v="462" actId="1076"/>
          <ac:spMkLst>
            <pc:docMk/>
            <pc:sldMk cId="3396733754" sldId="264"/>
            <ac:spMk id="18" creationId="{579811DC-CFB0-08C4-4B90-166F3CEAC3F7}"/>
          </ac:spMkLst>
        </pc:spChg>
        <pc:spChg chg="add mod">
          <ac:chgData name="Hazel Bunning" userId="a81896c2e6783c26" providerId="LiveId" clId="{A8A6105E-83D9-453A-A029-6B52176E5563}" dt="2024-11-22T08:53:59.951" v="831" actId="6549"/>
          <ac:spMkLst>
            <pc:docMk/>
            <pc:sldMk cId="3396733754" sldId="264"/>
            <ac:spMk id="19" creationId="{2F91B60D-A6DE-1C60-5FB7-139897A893DD}"/>
          </ac:spMkLst>
        </pc:spChg>
        <pc:spChg chg="add mod">
          <ac:chgData name="Hazel Bunning" userId="a81896c2e6783c26" providerId="LiveId" clId="{A8A6105E-83D9-453A-A029-6B52176E5563}" dt="2024-11-19T14:01:51.822" v="474" actId="1076"/>
          <ac:spMkLst>
            <pc:docMk/>
            <pc:sldMk cId="3396733754" sldId="264"/>
            <ac:spMk id="20" creationId="{13061A6B-F5A7-1816-9BD8-03FACC256A6F}"/>
          </ac:spMkLst>
        </pc:spChg>
      </pc:sldChg>
      <pc:sldChg chg="addSp delSp modSp new mod setBg modNotesTx">
        <pc:chgData name="Hazel Bunning" userId="a81896c2e6783c26" providerId="LiveId" clId="{A8A6105E-83D9-453A-A029-6B52176E5563}" dt="2024-11-19T15:30:07.407" v="624" actId="1076"/>
        <pc:sldMkLst>
          <pc:docMk/>
          <pc:sldMk cId="3881293652" sldId="265"/>
        </pc:sldMkLst>
        <pc:spChg chg="mod">
          <ac:chgData name="Hazel Bunning" userId="a81896c2e6783c26" providerId="LiveId" clId="{A8A6105E-83D9-453A-A029-6B52176E5563}" dt="2024-11-19T15:30:07.407" v="624" actId="1076"/>
          <ac:spMkLst>
            <pc:docMk/>
            <pc:sldMk cId="3881293652" sldId="265"/>
            <ac:spMk id="2" creationId="{BA93AFA5-FD19-20FE-5282-86A57FA4052C}"/>
          </ac:spMkLst>
        </pc:spChg>
        <pc:spChg chg="del mod">
          <ac:chgData name="Hazel Bunning" userId="a81896c2e6783c26" providerId="LiveId" clId="{A8A6105E-83D9-453A-A029-6B52176E5563}" dt="2024-11-19T14:50:12.717" v="555"/>
          <ac:spMkLst>
            <pc:docMk/>
            <pc:sldMk cId="3881293652" sldId="265"/>
            <ac:spMk id="3" creationId="{22BD4E17-852B-82D1-57B5-2952C52BF8E6}"/>
          </ac:spMkLst>
        </pc:spChg>
        <pc:spChg chg="add">
          <ac:chgData name="Hazel Bunning" userId="a81896c2e6783c26" providerId="LiveId" clId="{A8A6105E-83D9-453A-A029-6B52176E5563}" dt="2024-11-19T14:49:11.309" v="534"/>
          <ac:spMkLst>
            <pc:docMk/>
            <pc:sldMk cId="3881293652" sldId="265"/>
            <ac:spMk id="4" creationId="{F0FE5F11-37D2-5BFB-E974-91E2E40F414C}"/>
          </ac:spMkLst>
        </pc:spChg>
        <pc:spChg chg="add">
          <ac:chgData name="Hazel Bunning" userId="a81896c2e6783c26" providerId="LiveId" clId="{A8A6105E-83D9-453A-A029-6B52176E5563}" dt="2024-11-19T14:49:11.309" v="534"/>
          <ac:spMkLst>
            <pc:docMk/>
            <pc:sldMk cId="3881293652" sldId="265"/>
            <ac:spMk id="5" creationId="{4A7326E5-5ABC-CF85-7FE1-A1EB227676D5}"/>
          </ac:spMkLst>
        </pc:spChg>
        <pc:spChg chg="add">
          <ac:chgData name="Hazel Bunning" userId="a81896c2e6783c26" providerId="LiveId" clId="{A8A6105E-83D9-453A-A029-6B52176E5563}" dt="2024-11-19T14:49:17.858" v="537"/>
          <ac:spMkLst>
            <pc:docMk/>
            <pc:sldMk cId="3881293652" sldId="265"/>
            <ac:spMk id="6" creationId="{F3AC2C47-1706-0388-B0F7-E31ACFEDF0C8}"/>
          </ac:spMkLst>
        </pc:spChg>
        <pc:spChg chg="add">
          <ac:chgData name="Hazel Bunning" userId="a81896c2e6783c26" providerId="LiveId" clId="{A8A6105E-83D9-453A-A029-6B52176E5563}" dt="2024-11-19T14:49:17.858" v="537"/>
          <ac:spMkLst>
            <pc:docMk/>
            <pc:sldMk cId="3881293652" sldId="265"/>
            <ac:spMk id="7" creationId="{D772FAF8-B599-6344-FF9D-621BDFF43421}"/>
          </ac:spMkLst>
        </pc:spChg>
        <pc:spChg chg="add del">
          <ac:chgData name="Hazel Bunning" userId="a81896c2e6783c26" providerId="LiveId" clId="{A8A6105E-83D9-453A-A029-6B52176E5563}" dt="2024-11-19T14:50:28.385" v="557" actId="26606"/>
          <ac:spMkLst>
            <pc:docMk/>
            <pc:sldMk cId="3881293652" sldId="265"/>
            <ac:spMk id="8203" creationId="{DD4C4B28-6B4B-4445-8535-F516D74E4AA9}"/>
          </ac:spMkLst>
        </pc:spChg>
        <pc:spChg chg="add del">
          <ac:chgData name="Hazel Bunning" userId="a81896c2e6783c26" providerId="LiveId" clId="{A8A6105E-83D9-453A-A029-6B52176E5563}" dt="2024-11-19T14:50:28.385" v="557" actId="26606"/>
          <ac:spMkLst>
            <pc:docMk/>
            <pc:sldMk cId="3881293652" sldId="265"/>
            <ac:spMk id="8207" creationId="{55B419A7-F817-4767-8CCB-FB0E189C4ACD}"/>
          </ac:spMkLst>
        </pc:spChg>
        <pc:spChg chg="add del">
          <ac:chgData name="Hazel Bunning" userId="a81896c2e6783c26" providerId="LiveId" clId="{A8A6105E-83D9-453A-A029-6B52176E5563}" dt="2024-11-19T14:50:28.385" v="557" actId="26606"/>
          <ac:spMkLst>
            <pc:docMk/>
            <pc:sldMk cId="3881293652" sldId="265"/>
            <ac:spMk id="8209" creationId="{7AF9319C-2D9B-4868-AEAE-37298EA0F4B9}"/>
          </ac:spMkLst>
        </pc:spChg>
        <pc:spChg chg="add del">
          <ac:chgData name="Hazel Bunning" userId="a81896c2e6783c26" providerId="LiveId" clId="{A8A6105E-83D9-453A-A029-6B52176E5563}" dt="2024-11-19T14:50:28.385" v="557" actId="26606"/>
          <ac:spMkLst>
            <pc:docMk/>
            <pc:sldMk cId="3881293652" sldId="265"/>
            <ac:spMk id="8211" creationId="{ADA271CD-3011-4A05-B4A3-80F1794684F2}"/>
          </ac:spMkLst>
        </pc:spChg>
        <pc:picChg chg="add mod">
          <ac:chgData name="Hazel Bunning" userId="a81896c2e6783c26" providerId="LiveId" clId="{A8A6105E-83D9-453A-A029-6B52176E5563}" dt="2024-11-19T14:50:50.568" v="561" actId="1076"/>
          <ac:picMkLst>
            <pc:docMk/>
            <pc:sldMk cId="3881293652" sldId="265"/>
            <ac:picMk id="8198" creationId="{B2987521-A8A9-48BF-4554-505B0E9B903F}"/>
          </ac:picMkLst>
        </pc:picChg>
        <pc:cxnChg chg="add del">
          <ac:chgData name="Hazel Bunning" userId="a81896c2e6783c26" providerId="LiveId" clId="{A8A6105E-83D9-453A-A029-6B52176E5563}" dt="2024-11-19T14:50:28.385" v="557" actId="26606"/>
          <ac:cxnSpMkLst>
            <pc:docMk/>
            <pc:sldMk cId="3881293652" sldId="265"/>
            <ac:cxnSpMk id="8205" creationId="{0CB1C732-7193-4253-8746-850D090A6B4E}"/>
          </ac:cxnSpMkLst>
        </pc:cxnChg>
      </pc:sldChg>
      <pc:sldChg chg="addSp delSp modSp new mod ord setBg modNotesTx">
        <pc:chgData name="Hazel Bunning" userId="a81896c2e6783c26" providerId="LiveId" clId="{A8A6105E-83D9-453A-A029-6B52176E5563}" dt="2024-11-19T14:34:38.843" v="523" actId="20577"/>
        <pc:sldMkLst>
          <pc:docMk/>
          <pc:sldMk cId="1551482461" sldId="266"/>
        </pc:sldMkLst>
        <pc:spChg chg="mod">
          <ac:chgData name="Hazel Bunning" userId="a81896c2e6783c26" providerId="LiveId" clId="{A8A6105E-83D9-453A-A029-6B52176E5563}" dt="2024-11-19T14:34:38.843" v="523" actId="20577"/>
          <ac:spMkLst>
            <pc:docMk/>
            <pc:sldMk cId="1551482461" sldId="266"/>
            <ac:spMk id="2" creationId="{01C1747D-3B9B-DD2A-4FE9-0C39AEC937ED}"/>
          </ac:spMkLst>
        </pc:spChg>
        <pc:spChg chg="del mod">
          <ac:chgData name="Hazel Bunning" userId="a81896c2e6783c26" providerId="LiveId" clId="{A8A6105E-83D9-453A-A029-6B52176E5563}" dt="2024-11-19T14:09:33.506" v="479"/>
          <ac:spMkLst>
            <pc:docMk/>
            <pc:sldMk cId="1551482461" sldId="266"/>
            <ac:spMk id="3" creationId="{0CBF0DB4-D3B3-2458-78F4-B51635A5BC5C}"/>
          </ac:spMkLst>
        </pc:spChg>
        <pc:spChg chg="add del">
          <ac:chgData name="Hazel Bunning" userId="a81896c2e6783c26" providerId="LiveId" clId="{A8A6105E-83D9-453A-A029-6B52176E5563}" dt="2024-11-19T14:11:46.338" v="499" actId="26606"/>
          <ac:spMkLst>
            <pc:docMk/>
            <pc:sldMk cId="1551482461" sldId="266"/>
            <ac:spMk id="7175" creationId="{DD4C4B28-6B4B-4445-8535-F516D74E4AA9}"/>
          </ac:spMkLst>
        </pc:spChg>
        <pc:spChg chg="add del">
          <ac:chgData name="Hazel Bunning" userId="a81896c2e6783c26" providerId="LiveId" clId="{A8A6105E-83D9-453A-A029-6B52176E5563}" dt="2024-11-19T14:11:46.338" v="499" actId="26606"/>
          <ac:spMkLst>
            <pc:docMk/>
            <pc:sldMk cId="1551482461" sldId="266"/>
            <ac:spMk id="7179" creationId="{55B419A7-F817-4767-8CCB-FB0E189C4ACD}"/>
          </ac:spMkLst>
        </pc:spChg>
        <pc:spChg chg="add del">
          <ac:chgData name="Hazel Bunning" userId="a81896c2e6783c26" providerId="LiveId" clId="{A8A6105E-83D9-453A-A029-6B52176E5563}" dt="2024-11-19T14:11:46.338" v="499" actId="26606"/>
          <ac:spMkLst>
            <pc:docMk/>
            <pc:sldMk cId="1551482461" sldId="266"/>
            <ac:spMk id="7181" creationId="{E4398140-F067-40E9-892C-4DB04C70BC55}"/>
          </ac:spMkLst>
        </pc:spChg>
        <pc:spChg chg="add del">
          <ac:chgData name="Hazel Bunning" userId="a81896c2e6783c26" providerId="LiveId" clId="{A8A6105E-83D9-453A-A029-6B52176E5563}" dt="2024-11-19T14:11:46.338" v="499" actId="26606"/>
          <ac:spMkLst>
            <pc:docMk/>
            <pc:sldMk cId="1551482461" sldId="266"/>
            <ac:spMk id="7185" creationId="{7021D92D-08FF-45A6-9109-AC9462C7E8E3}"/>
          </ac:spMkLst>
        </pc:spChg>
        <pc:picChg chg="add mod">
          <ac:chgData name="Hazel Bunning" userId="a81896c2e6783c26" providerId="LiveId" clId="{A8A6105E-83D9-453A-A029-6B52176E5563}" dt="2024-11-19T14:11:46.338" v="499" actId="26606"/>
          <ac:picMkLst>
            <pc:docMk/>
            <pc:sldMk cId="1551482461" sldId="266"/>
            <ac:picMk id="7170" creationId="{E8A0AA89-DFCC-13C7-E08B-D1E843FBBFAF}"/>
          </ac:picMkLst>
        </pc:picChg>
        <pc:cxnChg chg="add del">
          <ac:chgData name="Hazel Bunning" userId="a81896c2e6783c26" providerId="LiveId" clId="{A8A6105E-83D9-453A-A029-6B52176E5563}" dt="2024-11-19T14:11:46.338" v="499" actId="26606"/>
          <ac:cxnSpMkLst>
            <pc:docMk/>
            <pc:sldMk cId="1551482461" sldId="266"/>
            <ac:cxnSpMk id="7177" creationId="{0CB1C732-7193-4253-8746-850D090A6B4E}"/>
          </ac:cxnSpMkLst>
        </pc:cxnChg>
        <pc:cxnChg chg="add del">
          <ac:chgData name="Hazel Bunning" userId="a81896c2e6783c26" providerId="LiveId" clId="{A8A6105E-83D9-453A-A029-6B52176E5563}" dt="2024-11-19T14:11:46.338" v="499" actId="26606"/>
          <ac:cxnSpMkLst>
            <pc:docMk/>
            <pc:sldMk cId="1551482461" sldId="266"/>
            <ac:cxnSpMk id="7183" creationId="{17726E8A-324C-4684-96F2-AFDDFB2F1441}"/>
          </ac:cxnSpMkLst>
        </pc:cxnChg>
      </pc:sldChg>
      <pc:sldChg chg="addSp delSp modSp new add del mod setBg modNotesTx">
        <pc:chgData name="Hazel Bunning" userId="a81896c2e6783c26" providerId="LiveId" clId="{A8A6105E-83D9-453A-A029-6B52176E5563}" dt="2024-11-19T16:25:14.969" v="739" actId="20577"/>
        <pc:sldMkLst>
          <pc:docMk/>
          <pc:sldMk cId="2948988579" sldId="267"/>
        </pc:sldMkLst>
        <pc:spChg chg="mod ord">
          <ac:chgData name="Hazel Bunning" userId="a81896c2e6783c26" providerId="LiveId" clId="{A8A6105E-83D9-453A-A029-6B52176E5563}" dt="2024-11-19T16:01:08.903" v="669" actId="1076"/>
          <ac:spMkLst>
            <pc:docMk/>
            <pc:sldMk cId="2948988579" sldId="267"/>
            <ac:spMk id="2" creationId="{0BE34229-9C09-F149-55A7-5A7C727C9A99}"/>
          </ac:spMkLst>
        </pc:spChg>
        <pc:spChg chg="del mod">
          <ac:chgData name="Hazel Bunning" userId="a81896c2e6783c26" providerId="LiveId" clId="{A8A6105E-83D9-453A-A029-6B52176E5563}" dt="2024-11-19T15:56:36.549" v="660"/>
          <ac:spMkLst>
            <pc:docMk/>
            <pc:sldMk cId="2948988579" sldId="267"/>
            <ac:spMk id="3" creationId="{BA50F118-5971-1F4E-D924-53EB82D7E299}"/>
          </ac:spMkLst>
        </pc:spChg>
        <pc:picChg chg="add mod">
          <ac:chgData name="Hazel Bunning" userId="a81896c2e6783c26" providerId="LiveId" clId="{A8A6105E-83D9-453A-A029-6B52176E5563}" dt="2024-11-19T16:00:52.300" v="667" actId="14100"/>
          <ac:picMkLst>
            <pc:docMk/>
            <pc:sldMk cId="2948988579" sldId="267"/>
            <ac:picMk id="9218" creationId="{C98130AC-01E0-D932-A1C6-EBEF51634938}"/>
          </ac:picMkLst>
        </pc:picChg>
      </pc:sldChg>
      <pc:sldChg chg="addSp delSp modSp new mod setBg">
        <pc:chgData name="Hazel Bunning" userId="a81896c2e6783c26" providerId="LiveId" clId="{A8A6105E-83D9-453A-A029-6B52176E5563}" dt="2024-11-19T21:18:23.774" v="765"/>
        <pc:sldMkLst>
          <pc:docMk/>
          <pc:sldMk cId="4062003967" sldId="268"/>
        </pc:sldMkLst>
        <pc:spChg chg="mod ord">
          <ac:chgData name="Hazel Bunning" userId="a81896c2e6783c26" providerId="LiveId" clId="{A8A6105E-83D9-453A-A029-6B52176E5563}" dt="2024-11-19T21:16:22.372" v="764" actId="170"/>
          <ac:spMkLst>
            <pc:docMk/>
            <pc:sldMk cId="4062003967" sldId="268"/>
            <ac:spMk id="2" creationId="{FAFDCA01-CD4A-3E07-ADF3-9BC4C1DD6584}"/>
          </ac:spMkLst>
        </pc:spChg>
        <pc:spChg chg="del">
          <ac:chgData name="Hazel Bunning" userId="a81896c2e6783c26" providerId="LiveId" clId="{A8A6105E-83D9-453A-A029-6B52176E5563}" dt="2024-11-19T21:15:08.224" v="740"/>
          <ac:spMkLst>
            <pc:docMk/>
            <pc:sldMk cId="4062003967" sldId="268"/>
            <ac:spMk id="3" creationId="{0D1595FB-A12F-4314-EC63-422ABEEF5011}"/>
          </ac:spMkLst>
        </pc:spChg>
        <pc:picChg chg="add mod">
          <ac:chgData name="Hazel Bunning" userId="a81896c2e6783c26" providerId="LiveId" clId="{A8A6105E-83D9-453A-A029-6B52176E5563}" dt="2024-11-19T21:16:10.859" v="762" actId="1076"/>
          <ac:picMkLst>
            <pc:docMk/>
            <pc:sldMk cId="4062003967" sldId="268"/>
            <ac:picMk id="10242" creationId="{0E19710B-2D6B-7F1C-9E43-BBB0E82719AE}"/>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F272955-A7C4-4AFE-9812-B89DC2EFC3A0}" type="doc">
      <dgm:prSet loTypeId="urn:microsoft.com/office/officeart/2008/layout/RadialCluster" loCatId="relationship" qsTypeId="urn:microsoft.com/office/officeart/2005/8/quickstyle/simple1" qsCatId="simple" csTypeId="urn:microsoft.com/office/officeart/2005/8/colors/colorful4" csCatId="colorful" phldr="1"/>
      <dgm:spPr/>
      <dgm:t>
        <a:bodyPr/>
        <a:lstStyle/>
        <a:p>
          <a:endParaRPr lang="en-GB"/>
        </a:p>
      </dgm:t>
    </dgm:pt>
    <dgm:pt modelId="{9B580598-7BAE-467D-9EAE-79F7AD4296E8}">
      <dgm:prSet phldrT="[Text]"/>
      <dgm:spPr/>
      <dgm:t>
        <a:bodyPr/>
        <a:lstStyle/>
        <a:p>
          <a:r>
            <a:rPr lang="en-GB" dirty="0"/>
            <a:t>Societal factors that may influence the number of offences per year</a:t>
          </a:r>
        </a:p>
      </dgm:t>
    </dgm:pt>
    <dgm:pt modelId="{61BBD1A1-B3F2-49B0-B36B-CED89BCF1BE7}" type="parTrans" cxnId="{E4F351BB-3DFA-4507-9EDA-BFBA186B4781}">
      <dgm:prSet/>
      <dgm:spPr/>
      <dgm:t>
        <a:bodyPr/>
        <a:lstStyle/>
        <a:p>
          <a:endParaRPr lang="en-GB"/>
        </a:p>
      </dgm:t>
    </dgm:pt>
    <dgm:pt modelId="{C79E15AC-7774-40C2-B07D-4528924CA384}" type="sibTrans" cxnId="{E4F351BB-3DFA-4507-9EDA-BFBA186B4781}">
      <dgm:prSet/>
      <dgm:spPr/>
      <dgm:t>
        <a:bodyPr/>
        <a:lstStyle/>
        <a:p>
          <a:endParaRPr lang="en-GB"/>
        </a:p>
      </dgm:t>
    </dgm:pt>
    <dgm:pt modelId="{D833ECF6-77A4-4BF7-9A1E-A406E3F4F674}">
      <dgm:prSet phldrT="[Text]"/>
      <dgm:spPr/>
      <dgm:t>
        <a:bodyPr/>
        <a:lstStyle/>
        <a:p>
          <a:pPr>
            <a:buClrTx/>
            <a:buSzTx/>
            <a:buFontTx/>
            <a:buNone/>
          </a:pPr>
          <a:r>
            <a:rPr lang="en-GB" dirty="0"/>
            <a:t>Population</a:t>
          </a:r>
        </a:p>
      </dgm:t>
    </dgm:pt>
    <dgm:pt modelId="{03001AC2-25C6-4C05-9D6B-63AEB78266D8}" type="parTrans" cxnId="{51D59CE6-DE07-4B68-8B7A-63320A50FEFF}">
      <dgm:prSet/>
      <dgm:spPr/>
      <dgm:t>
        <a:bodyPr/>
        <a:lstStyle/>
        <a:p>
          <a:endParaRPr lang="en-GB"/>
        </a:p>
      </dgm:t>
    </dgm:pt>
    <dgm:pt modelId="{98008340-3997-4FAD-974E-CBEC15969500}" type="sibTrans" cxnId="{51D59CE6-DE07-4B68-8B7A-63320A50FEFF}">
      <dgm:prSet/>
      <dgm:spPr/>
      <dgm:t>
        <a:bodyPr/>
        <a:lstStyle/>
        <a:p>
          <a:endParaRPr lang="en-GB"/>
        </a:p>
      </dgm:t>
    </dgm:pt>
    <dgm:pt modelId="{42BB0D42-864A-4261-B132-27DBF6F5E546}">
      <dgm:prSet/>
      <dgm:spPr/>
      <dgm:t>
        <a:bodyPr/>
        <a:lstStyle/>
        <a:p>
          <a:r>
            <a:rPr lang="en-GB" dirty="0"/>
            <a:t>Economy</a:t>
          </a:r>
        </a:p>
      </dgm:t>
    </dgm:pt>
    <dgm:pt modelId="{24513549-DDF4-4FEE-B08F-10243B02C0EC}" type="parTrans" cxnId="{FC58D5D1-5383-4039-AC0F-E38C6F5A2103}">
      <dgm:prSet/>
      <dgm:spPr/>
      <dgm:t>
        <a:bodyPr/>
        <a:lstStyle/>
        <a:p>
          <a:endParaRPr lang="en-GB"/>
        </a:p>
      </dgm:t>
    </dgm:pt>
    <dgm:pt modelId="{E02C3BC2-0158-401B-ADF4-690F2E7BFA29}" type="sibTrans" cxnId="{FC58D5D1-5383-4039-AC0F-E38C6F5A2103}">
      <dgm:prSet/>
      <dgm:spPr/>
      <dgm:t>
        <a:bodyPr/>
        <a:lstStyle/>
        <a:p>
          <a:endParaRPr lang="en-GB"/>
        </a:p>
      </dgm:t>
    </dgm:pt>
    <dgm:pt modelId="{F0D14E93-4CEC-41D5-8E1B-22528CEE3954}">
      <dgm:prSet/>
      <dgm:spPr/>
      <dgm:t>
        <a:bodyPr/>
        <a:lstStyle/>
        <a:p>
          <a:r>
            <a:rPr lang="en-GB" dirty="0"/>
            <a:t>Policing</a:t>
          </a:r>
        </a:p>
      </dgm:t>
    </dgm:pt>
    <dgm:pt modelId="{26449EFE-F008-439B-B988-290D919CDCBC}" type="parTrans" cxnId="{6633CDBB-6622-4807-BC45-38B31C7ABAAF}">
      <dgm:prSet/>
      <dgm:spPr/>
      <dgm:t>
        <a:bodyPr/>
        <a:lstStyle/>
        <a:p>
          <a:endParaRPr lang="en-GB"/>
        </a:p>
      </dgm:t>
    </dgm:pt>
    <dgm:pt modelId="{0821FB79-7395-4A6F-9886-F52011E7A1F5}" type="sibTrans" cxnId="{6633CDBB-6622-4807-BC45-38B31C7ABAAF}">
      <dgm:prSet/>
      <dgm:spPr/>
      <dgm:t>
        <a:bodyPr/>
        <a:lstStyle/>
        <a:p>
          <a:endParaRPr lang="en-GB"/>
        </a:p>
      </dgm:t>
    </dgm:pt>
    <dgm:pt modelId="{BF330D05-7FED-4746-9DF4-D9529388428E}">
      <dgm:prSet/>
      <dgm:spPr/>
      <dgm:t>
        <a:bodyPr/>
        <a:lstStyle/>
        <a:p>
          <a:r>
            <a:rPr lang="en-GB" dirty="0"/>
            <a:t>Demographic</a:t>
          </a:r>
        </a:p>
      </dgm:t>
    </dgm:pt>
    <dgm:pt modelId="{17802C73-92DE-47C5-BF01-96ACFD5AD32E}" type="parTrans" cxnId="{15602B62-E3A9-4DA1-98FC-6AE4F30936D3}">
      <dgm:prSet/>
      <dgm:spPr/>
      <dgm:t>
        <a:bodyPr/>
        <a:lstStyle/>
        <a:p>
          <a:endParaRPr lang="en-GB"/>
        </a:p>
      </dgm:t>
    </dgm:pt>
    <dgm:pt modelId="{A0DEDC3A-3218-43DB-B1BD-80A7682D44D6}" type="sibTrans" cxnId="{15602B62-E3A9-4DA1-98FC-6AE4F30936D3}">
      <dgm:prSet/>
      <dgm:spPr/>
      <dgm:t>
        <a:bodyPr/>
        <a:lstStyle/>
        <a:p>
          <a:endParaRPr lang="en-GB"/>
        </a:p>
      </dgm:t>
    </dgm:pt>
    <dgm:pt modelId="{16310515-CD44-414C-B6A0-02141CD59D21}">
      <dgm:prSet/>
      <dgm:spPr/>
      <dgm:t>
        <a:bodyPr/>
        <a:lstStyle/>
        <a:p>
          <a:r>
            <a:rPr lang="en-GB" dirty="0"/>
            <a:t>Environment/ situation</a:t>
          </a:r>
        </a:p>
      </dgm:t>
    </dgm:pt>
    <dgm:pt modelId="{2D4088F9-BAF8-4B28-84E9-618CE91B434E}" type="parTrans" cxnId="{AA6EF223-F693-4646-AFD8-0A7323AB1757}">
      <dgm:prSet/>
      <dgm:spPr/>
      <dgm:t>
        <a:bodyPr/>
        <a:lstStyle/>
        <a:p>
          <a:endParaRPr lang="en-GB"/>
        </a:p>
      </dgm:t>
    </dgm:pt>
    <dgm:pt modelId="{BE1EE697-7123-440E-AD29-0301FD03691D}" type="sibTrans" cxnId="{AA6EF223-F693-4646-AFD8-0A7323AB1757}">
      <dgm:prSet/>
      <dgm:spPr/>
      <dgm:t>
        <a:bodyPr/>
        <a:lstStyle/>
        <a:p>
          <a:endParaRPr lang="en-GB"/>
        </a:p>
      </dgm:t>
    </dgm:pt>
    <dgm:pt modelId="{95C54321-C6B6-4AD0-A038-A99BC1FD2E39}">
      <dgm:prSet/>
      <dgm:spPr/>
      <dgm:t>
        <a:bodyPr/>
        <a:lstStyle/>
        <a:p>
          <a:r>
            <a:rPr lang="en-GB" dirty="0"/>
            <a:t>Technological change</a:t>
          </a:r>
        </a:p>
      </dgm:t>
    </dgm:pt>
    <dgm:pt modelId="{E848AABF-1178-436E-9CE0-326D258E9723}" type="parTrans" cxnId="{6CDE206C-A7AA-4B7E-B6B9-C984D79316C0}">
      <dgm:prSet/>
      <dgm:spPr/>
      <dgm:t>
        <a:bodyPr/>
        <a:lstStyle/>
        <a:p>
          <a:endParaRPr lang="en-GB"/>
        </a:p>
      </dgm:t>
    </dgm:pt>
    <dgm:pt modelId="{C3415592-12F3-4B96-AB3C-AFCAC2D37614}" type="sibTrans" cxnId="{6CDE206C-A7AA-4B7E-B6B9-C984D79316C0}">
      <dgm:prSet/>
      <dgm:spPr/>
      <dgm:t>
        <a:bodyPr/>
        <a:lstStyle/>
        <a:p>
          <a:endParaRPr lang="en-GB"/>
        </a:p>
      </dgm:t>
    </dgm:pt>
    <dgm:pt modelId="{99728F81-7ACF-49FB-A556-A3F2B8864C30}">
      <dgm:prSet/>
      <dgm:spPr/>
      <dgm:t>
        <a:bodyPr/>
        <a:lstStyle/>
        <a:p>
          <a:r>
            <a:rPr lang="en-GB" dirty="0"/>
            <a:t>Law</a:t>
          </a:r>
        </a:p>
      </dgm:t>
    </dgm:pt>
    <dgm:pt modelId="{65FCA66B-D761-4ABF-85F9-A111DF40F342}" type="parTrans" cxnId="{63598EE4-CE4F-452B-B7AB-4D9455CEE0A8}">
      <dgm:prSet/>
      <dgm:spPr/>
      <dgm:t>
        <a:bodyPr/>
        <a:lstStyle/>
        <a:p>
          <a:endParaRPr lang="en-GB"/>
        </a:p>
      </dgm:t>
    </dgm:pt>
    <dgm:pt modelId="{E79ABFF3-6214-4CD2-87B8-5D2074CD4512}" type="sibTrans" cxnId="{63598EE4-CE4F-452B-B7AB-4D9455CEE0A8}">
      <dgm:prSet/>
      <dgm:spPr/>
      <dgm:t>
        <a:bodyPr/>
        <a:lstStyle/>
        <a:p>
          <a:endParaRPr lang="en-GB"/>
        </a:p>
      </dgm:t>
    </dgm:pt>
    <dgm:pt modelId="{05E78B47-F7DE-41CB-ABF9-81F963D7735F}" type="pres">
      <dgm:prSet presAssocID="{AF272955-A7C4-4AFE-9812-B89DC2EFC3A0}" presName="Name0" presStyleCnt="0">
        <dgm:presLayoutVars>
          <dgm:chMax val="1"/>
          <dgm:chPref val="1"/>
          <dgm:dir/>
          <dgm:animOne val="branch"/>
          <dgm:animLvl val="lvl"/>
        </dgm:presLayoutVars>
      </dgm:prSet>
      <dgm:spPr/>
    </dgm:pt>
    <dgm:pt modelId="{D28562A3-785C-45D5-A952-01C8E18E46F0}" type="pres">
      <dgm:prSet presAssocID="{9B580598-7BAE-467D-9EAE-79F7AD4296E8}" presName="singleCycle" presStyleCnt="0"/>
      <dgm:spPr/>
    </dgm:pt>
    <dgm:pt modelId="{52A30FE3-189E-4A55-B2CD-1F17C97CFFC9}" type="pres">
      <dgm:prSet presAssocID="{9B580598-7BAE-467D-9EAE-79F7AD4296E8}" presName="singleCenter" presStyleLbl="node1" presStyleIdx="0" presStyleCnt="8">
        <dgm:presLayoutVars>
          <dgm:chMax val="7"/>
          <dgm:chPref val="7"/>
        </dgm:presLayoutVars>
      </dgm:prSet>
      <dgm:spPr/>
    </dgm:pt>
    <dgm:pt modelId="{110D242C-CCCF-4264-BB54-EA7A66609E91}" type="pres">
      <dgm:prSet presAssocID="{03001AC2-25C6-4C05-9D6B-63AEB78266D8}" presName="Name56" presStyleLbl="parChTrans1D2" presStyleIdx="0" presStyleCnt="7"/>
      <dgm:spPr/>
    </dgm:pt>
    <dgm:pt modelId="{A64F1A1B-5DF2-4401-A877-D528CA25E060}" type="pres">
      <dgm:prSet presAssocID="{D833ECF6-77A4-4BF7-9A1E-A406E3F4F674}" presName="text0" presStyleLbl="node1" presStyleIdx="1" presStyleCnt="8" custScaleX="132116" custScaleY="102852" custRadScaleRad="99307" custRadScaleInc="-28990">
        <dgm:presLayoutVars>
          <dgm:bulletEnabled val="1"/>
        </dgm:presLayoutVars>
      </dgm:prSet>
      <dgm:spPr/>
    </dgm:pt>
    <dgm:pt modelId="{2FBCF3C9-9FD3-44D3-936E-F3C13F711CD8}" type="pres">
      <dgm:prSet presAssocID="{24513549-DDF4-4FEE-B08F-10243B02C0EC}" presName="Name56" presStyleLbl="parChTrans1D2" presStyleIdx="1" presStyleCnt="7"/>
      <dgm:spPr/>
    </dgm:pt>
    <dgm:pt modelId="{BD13F751-CC72-4C7D-8962-F10E4502BCA3}" type="pres">
      <dgm:prSet presAssocID="{42BB0D42-864A-4261-B132-27DBF6F5E546}" presName="text0" presStyleLbl="node1" presStyleIdx="2" presStyleCnt="8" custScaleX="137771" custScaleY="116495" custRadScaleRad="120039" custRadScaleInc="3948">
        <dgm:presLayoutVars>
          <dgm:bulletEnabled val="1"/>
        </dgm:presLayoutVars>
      </dgm:prSet>
      <dgm:spPr/>
    </dgm:pt>
    <dgm:pt modelId="{AC5B7A8F-9EA1-47EC-8E46-D06930C9FBA6}" type="pres">
      <dgm:prSet presAssocID="{26449EFE-F008-439B-B988-290D919CDCBC}" presName="Name56" presStyleLbl="parChTrans1D2" presStyleIdx="2" presStyleCnt="7"/>
      <dgm:spPr/>
    </dgm:pt>
    <dgm:pt modelId="{490DF81A-939B-4062-B0C5-4AAC0B9F4BEC}" type="pres">
      <dgm:prSet presAssocID="{F0D14E93-4CEC-41D5-8E1B-22528CEE3954}" presName="text0" presStyleLbl="node1" presStyleIdx="3" presStyleCnt="8" custScaleX="127148" custRadScaleRad="135402" custRadScaleInc="-35214">
        <dgm:presLayoutVars>
          <dgm:bulletEnabled val="1"/>
        </dgm:presLayoutVars>
      </dgm:prSet>
      <dgm:spPr/>
    </dgm:pt>
    <dgm:pt modelId="{A8AD087B-90CE-49C8-9708-CD7302602C68}" type="pres">
      <dgm:prSet presAssocID="{65FCA66B-D761-4ABF-85F9-A111DF40F342}" presName="Name56" presStyleLbl="parChTrans1D2" presStyleIdx="3" presStyleCnt="7"/>
      <dgm:spPr/>
    </dgm:pt>
    <dgm:pt modelId="{FC185F3C-1B5C-47C6-94AC-7AF290003BED}" type="pres">
      <dgm:prSet presAssocID="{99728F81-7ACF-49FB-A556-A3F2B8864C30}" presName="text0" presStyleLbl="node1" presStyleIdx="4" presStyleCnt="8" custScaleX="77722" custRadScaleRad="114692" custRadScaleInc="-76164">
        <dgm:presLayoutVars>
          <dgm:bulletEnabled val="1"/>
        </dgm:presLayoutVars>
      </dgm:prSet>
      <dgm:spPr/>
    </dgm:pt>
    <dgm:pt modelId="{64F4F3CB-24F7-40D4-8D46-E468F5ECFBF8}" type="pres">
      <dgm:prSet presAssocID="{17802C73-92DE-47C5-BF01-96ACFD5AD32E}" presName="Name56" presStyleLbl="parChTrans1D2" presStyleIdx="4" presStyleCnt="7"/>
      <dgm:spPr/>
    </dgm:pt>
    <dgm:pt modelId="{508DF7A2-928B-4EEA-AB1D-18219F0922C3}" type="pres">
      <dgm:prSet presAssocID="{BF330D05-7FED-4746-9DF4-D9529388428E}" presName="text0" presStyleLbl="node1" presStyleIdx="5" presStyleCnt="8" custScaleX="190438" custRadScaleRad="91573" custRadScaleInc="-43221">
        <dgm:presLayoutVars>
          <dgm:bulletEnabled val="1"/>
        </dgm:presLayoutVars>
      </dgm:prSet>
      <dgm:spPr/>
    </dgm:pt>
    <dgm:pt modelId="{0816530D-C39A-4F67-A488-6711771603FE}" type="pres">
      <dgm:prSet presAssocID="{E848AABF-1178-436E-9CE0-326D258E9723}" presName="Name56" presStyleLbl="parChTrans1D2" presStyleIdx="5" presStyleCnt="7"/>
      <dgm:spPr/>
    </dgm:pt>
    <dgm:pt modelId="{D3CE1396-955C-41D4-B479-D14E587EC784}" type="pres">
      <dgm:prSet presAssocID="{95C54321-C6B6-4AD0-A038-A99BC1FD2E39}" presName="text0" presStyleLbl="node1" presStyleIdx="6" presStyleCnt="8" custScaleX="170961" custScaleY="91715" custRadScaleRad="118610" custRadScaleInc="-4004">
        <dgm:presLayoutVars>
          <dgm:bulletEnabled val="1"/>
        </dgm:presLayoutVars>
      </dgm:prSet>
      <dgm:spPr/>
    </dgm:pt>
    <dgm:pt modelId="{12F31257-9276-47E5-AEE7-49FBD8F0127D}" type="pres">
      <dgm:prSet presAssocID="{2D4088F9-BAF8-4B28-84E9-618CE91B434E}" presName="Name56" presStyleLbl="parChTrans1D2" presStyleIdx="6" presStyleCnt="7"/>
      <dgm:spPr/>
    </dgm:pt>
    <dgm:pt modelId="{8A4DE97A-DE97-4762-B70A-3097094D4517}" type="pres">
      <dgm:prSet presAssocID="{16310515-CD44-414C-B6A0-02141CD59D21}" presName="text0" presStyleLbl="node1" presStyleIdx="7" presStyleCnt="8" custScaleX="148145" custScaleY="112705" custRadScaleRad="119765" custRadScaleInc="-54247">
        <dgm:presLayoutVars>
          <dgm:bulletEnabled val="1"/>
        </dgm:presLayoutVars>
      </dgm:prSet>
      <dgm:spPr/>
    </dgm:pt>
  </dgm:ptLst>
  <dgm:cxnLst>
    <dgm:cxn modelId="{AA6EF223-F693-4646-AFD8-0A7323AB1757}" srcId="{9B580598-7BAE-467D-9EAE-79F7AD4296E8}" destId="{16310515-CD44-414C-B6A0-02141CD59D21}" srcOrd="6" destOrd="0" parTransId="{2D4088F9-BAF8-4B28-84E9-618CE91B434E}" sibTransId="{BE1EE697-7123-440E-AD29-0301FD03691D}"/>
    <dgm:cxn modelId="{FCCB2329-43EF-44D8-8290-ED39DCFE9F31}" type="presOf" srcId="{D833ECF6-77A4-4BF7-9A1E-A406E3F4F674}" destId="{A64F1A1B-5DF2-4401-A877-D528CA25E060}" srcOrd="0" destOrd="0" presId="urn:microsoft.com/office/officeart/2008/layout/RadialCluster"/>
    <dgm:cxn modelId="{1F94FF3E-C31D-4F74-A5CA-0555C7156D33}" type="presOf" srcId="{16310515-CD44-414C-B6A0-02141CD59D21}" destId="{8A4DE97A-DE97-4762-B70A-3097094D4517}" srcOrd="0" destOrd="0" presId="urn:microsoft.com/office/officeart/2008/layout/RadialCluster"/>
    <dgm:cxn modelId="{15602B62-E3A9-4DA1-98FC-6AE4F30936D3}" srcId="{9B580598-7BAE-467D-9EAE-79F7AD4296E8}" destId="{BF330D05-7FED-4746-9DF4-D9529388428E}" srcOrd="4" destOrd="0" parTransId="{17802C73-92DE-47C5-BF01-96ACFD5AD32E}" sibTransId="{A0DEDC3A-3218-43DB-B1BD-80A7682D44D6}"/>
    <dgm:cxn modelId="{6CDE206C-A7AA-4B7E-B6B9-C984D79316C0}" srcId="{9B580598-7BAE-467D-9EAE-79F7AD4296E8}" destId="{95C54321-C6B6-4AD0-A038-A99BC1FD2E39}" srcOrd="5" destOrd="0" parTransId="{E848AABF-1178-436E-9CE0-326D258E9723}" sibTransId="{C3415592-12F3-4B96-AB3C-AFCAC2D37614}"/>
    <dgm:cxn modelId="{D294AB4F-FBAA-44F0-BA57-554BF353BA00}" type="presOf" srcId="{17802C73-92DE-47C5-BF01-96ACFD5AD32E}" destId="{64F4F3CB-24F7-40D4-8D46-E468F5ECFBF8}" srcOrd="0" destOrd="0" presId="urn:microsoft.com/office/officeart/2008/layout/RadialCluster"/>
    <dgm:cxn modelId="{29DFE750-9C67-4756-BE86-6AA86A51797C}" type="presOf" srcId="{95C54321-C6B6-4AD0-A038-A99BC1FD2E39}" destId="{D3CE1396-955C-41D4-B479-D14E587EC784}" srcOrd="0" destOrd="0" presId="urn:microsoft.com/office/officeart/2008/layout/RadialCluster"/>
    <dgm:cxn modelId="{E94E7C81-FFC2-40A1-888D-EC4400B47CAC}" type="presOf" srcId="{24513549-DDF4-4FEE-B08F-10243B02C0EC}" destId="{2FBCF3C9-9FD3-44D3-936E-F3C13F711CD8}" srcOrd="0" destOrd="0" presId="urn:microsoft.com/office/officeart/2008/layout/RadialCluster"/>
    <dgm:cxn modelId="{F472E181-F457-4194-A9DE-E1E9738DA417}" type="presOf" srcId="{42BB0D42-864A-4261-B132-27DBF6F5E546}" destId="{BD13F751-CC72-4C7D-8962-F10E4502BCA3}" srcOrd="0" destOrd="0" presId="urn:microsoft.com/office/officeart/2008/layout/RadialCluster"/>
    <dgm:cxn modelId="{7D396582-D800-4AF8-9408-BC43A3616195}" type="presOf" srcId="{26449EFE-F008-439B-B988-290D919CDCBC}" destId="{AC5B7A8F-9EA1-47EC-8E46-D06930C9FBA6}" srcOrd="0" destOrd="0" presId="urn:microsoft.com/office/officeart/2008/layout/RadialCluster"/>
    <dgm:cxn modelId="{5959C594-2F73-4AFC-A666-3C70E4A25E6F}" type="presOf" srcId="{65FCA66B-D761-4ABF-85F9-A111DF40F342}" destId="{A8AD087B-90CE-49C8-9708-CD7302602C68}" srcOrd="0" destOrd="0" presId="urn:microsoft.com/office/officeart/2008/layout/RadialCluster"/>
    <dgm:cxn modelId="{E4F351BB-3DFA-4507-9EDA-BFBA186B4781}" srcId="{AF272955-A7C4-4AFE-9812-B89DC2EFC3A0}" destId="{9B580598-7BAE-467D-9EAE-79F7AD4296E8}" srcOrd="0" destOrd="0" parTransId="{61BBD1A1-B3F2-49B0-B36B-CED89BCF1BE7}" sibTransId="{C79E15AC-7774-40C2-B07D-4528924CA384}"/>
    <dgm:cxn modelId="{6633CDBB-6622-4807-BC45-38B31C7ABAAF}" srcId="{9B580598-7BAE-467D-9EAE-79F7AD4296E8}" destId="{F0D14E93-4CEC-41D5-8E1B-22528CEE3954}" srcOrd="2" destOrd="0" parTransId="{26449EFE-F008-439B-B988-290D919CDCBC}" sibTransId="{0821FB79-7395-4A6F-9886-F52011E7A1F5}"/>
    <dgm:cxn modelId="{20E80BBC-835F-4735-92B5-8C16C66F25F1}" type="presOf" srcId="{AF272955-A7C4-4AFE-9812-B89DC2EFC3A0}" destId="{05E78B47-F7DE-41CB-ABF9-81F963D7735F}" srcOrd="0" destOrd="0" presId="urn:microsoft.com/office/officeart/2008/layout/RadialCluster"/>
    <dgm:cxn modelId="{1727C4BD-8FDD-4A63-B931-8DD436F775E5}" type="presOf" srcId="{03001AC2-25C6-4C05-9D6B-63AEB78266D8}" destId="{110D242C-CCCF-4264-BB54-EA7A66609E91}" srcOrd="0" destOrd="0" presId="urn:microsoft.com/office/officeart/2008/layout/RadialCluster"/>
    <dgm:cxn modelId="{239E14CA-7EC4-49B0-9FD5-F998EDBE12CD}" type="presOf" srcId="{F0D14E93-4CEC-41D5-8E1B-22528CEE3954}" destId="{490DF81A-939B-4062-B0C5-4AAC0B9F4BEC}" srcOrd="0" destOrd="0" presId="urn:microsoft.com/office/officeart/2008/layout/RadialCluster"/>
    <dgm:cxn modelId="{FC58D5D1-5383-4039-AC0F-E38C6F5A2103}" srcId="{9B580598-7BAE-467D-9EAE-79F7AD4296E8}" destId="{42BB0D42-864A-4261-B132-27DBF6F5E546}" srcOrd="1" destOrd="0" parTransId="{24513549-DDF4-4FEE-B08F-10243B02C0EC}" sibTransId="{E02C3BC2-0158-401B-ADF4-690F2E7BFA29}"/>
    <dgm:cxn modelId="{29ADDEDD-F219-4AE3-A019-308D96ADDEC8}" type="presOf" srcId="{2D4088F9-BAF8-4B28-84E9-618CE91B434E}" destId="{12F31257-9276-47E5-AEE7-49FBD8F0127D}" srcOrd="0" destOrd="0" presId="urn:microsoft.com/office/officeart/2008/layout/RadialCluster"/>
    <dgm:cxn modelId="{EF0015E3-5339-4841-9DE3-0354F7428A74}" type="presOf" srcId="{BF330D05-7FED-4746-9DF4-D9529388428E}" destId="{508DF7A2-928B-4EEA-AB1D-18219F0922C3}" srcOrd="0" destOrd="0" presId="urn:microsoft.com/office/officeart/2008/layout/RadialCluster"/>
    <dgm:cxn modelId="{63598EE4-CE4F-452B-B7AB-4D9455CEE0A8}" srcId="{9B580598-7BAE-467D-9EAE-79F7AD4296E8}" destId="{99728F81-7ACF-49FB-A556-A3F2B8864C30}" srcOrd="3" destOrd="0" parTransId="{65FCA66B-D761-4ABF-85F9-A111DF40F342}" sibTransId="{E79ABFF3-6214-4CD2-87B8-5D2074CD4512}"/>
    <dgm:cxn modelId="{51D59CE6-DE07-4B68-8B7A-63320A50FEFF}" srcId="{9B580598-7BAE-467D-9EAE-79F7AD4296E8}" destId="{D833ECF6-77A4-4BF7-9A1E-A406E3F4F674}" srcOrd="0" destOrd="0" parTransId="{03001AC2-25C6-4C05-9D6B-63AEB78266D8}" sibTransId="{98008340-3997-4FAD-974E-CBEC15969500}"/>
    <dgm:cxn modelId="{AF4AD8ED-540B-45B0-B61A-330F97CAFA94}" type="presOf" srcId="{99728F81-7ACF-49FB-A556-A3F2B8864C30}" destId="{FC185F3C-1B5C-47C6-94AC-7AF290003BED}" srcOrd="0" destOrd="0" presId="urn:microsoft.com/office/officeart/2008/layout/RadialCluster"/>
    <dgm:cxn modelId="{043B47F6-EBC2-461B-B134-01940D19261B}" type="presOf" srcId="{E848AABF-1178-436E-9CE0-326D258E9723}" destId="{0816530D-C39A-4F67-A488-6711771603FE}" srcOrd="0" destOrd="0" presId="urn:microsoft.com/office/officeart/2008/layout/RadialCluster"/>
    <dgm:cxn modelId="{092924F8-AEE7-4735-9A93-2FBAF78CEDF5}" type="presOf" srcId="{9B580598-7BAE-467D-9EAE-79F7AD4296E8}" destId="{52A30FE3-189E-4A55-B2CD-1F17C97CFFC9}" srcOrd="0" destOrd="0" presId="urn:microsoft.com/office/officeart/2008/layout/RadialCluster"/>
    <dgm:cxn modelId="{77D0B69E-A4B9-462D-986C-4B4E76CFF216}" type="presParOf" srcId="{05E78B47-F7DE-41CB-ABF9-81F963D7735F}" destId="{D28562A3-785C-45D5-A952-01C8E18E46F0}" srcOrd="0" destOrd="0" presId="urn:microsoft.com/office/officeart/2008/layout/RadialCluster"/>
    <dgm:cxn modelId="{24FD1097-CEAC-4C56-AD7B-C1466BA3E370}" type="presParOf" srcId="{D28562A3-785C-45D5-A952-01C8E18E46F0}" destId="{52A30FE3-189E-4A55-B2CD-1F17C97CFFC9}" srcOrd="0" destOrd="0" presId="urn:microsoft.com/office/officeart/2008/layout/RadialCluster"/>
    <dgm:cxn modelId="{9C90CBE0-AF58-4946-A9CE-1DA2D725D801}" type="presParOf" srcId="{D28562A3-785C-45D5-A952-01C8E18E46F0}" destId="{110D242C-CCCF-4264-BB54-EA7A66609E91}" srcOrd="1" destOrd="0" presId="urn:microsoft.com/office/officeart/2008/layout/RadialCluster"/>
    <dgm:cxn modelId="{2A469EFB-D6E7-41D3-AC49-8F34348C48BB}" type="presParOf" srcId="{D28562A3-785C-45D5-A952-01C8E18E46F0}" destId="{A64F1A1B-5DF2-4401-A877-D528CA25E060}" srcOrd="2" destOrd="0" presId="urn:microsoft.com/office/officeart/2008/layout/RadialCluster"/>
    <dgm:cxn modelId="{0AC8D2C9-4D7A-4554-91EE-575321BD0C25}" type="presParOf" srcId="{D28562A3-785C-45D5-A952-01C8E18E46F0}" destId="{2FBCF3C9-9FD3-44D3-936E-F3C13F711CD8}" srcOrd="3" destOrd="0" presId="urn:microsoft.com/office/officeart/2008/layout/RadialCluster"/>
    <dgm:cxn modelId="{229001E6-8F48-4CE8-9B6F-B14F405FBD43}" type="presParOf" srcId="{D28562A3-785C-45D5-A952-01C8E18E46F0}" destId="{BD13F751-CC72-4C7D-8962-F10E4502BCA3}" srcOrd="4" destOrd="0" presId="urn:microsoft.com/office/officeart/2008/layout/RadialCluster"/>
    <dgm:cxn modelId="{AC81C9D8-0A89-486B-ADBB-C20F1E9A2F31}" type="presParOf" srcId="{D28562A3-785C-45D5-A952-01C8E18E46F0}" destId="{AC5B7A8F-9EA1-47EC-8E46-D06930C9FBA6}" srcOrd="5" destOrd="0" presId="urn:microsoft.com/office/officeart/2008/layout/RadialCluster"/>
    <dgm:cxn modelId="{755BA96C-0452-45E2-8A6F-1549680AFC9A}" type="presParOf" srcId="{D28562A3-785C-45D5-A952-01C8E18E46F0}" destId="{490DF81A-939B-4062-B0C5-4AAC0B9F4BEC}" srcOrd="6" destOrd="0" presId="urn:microsoft.com/office/officeart/2008/layout/RadialCluster"/>
    <dgm:cxn modelId="{34B6CAFC-38AC-4662-AA84-A7D681454DE7}" type="presParOf" srcId="{D28562A3-785C-45D5-A952-01C8E18E46F0}" destId="{A8AD087B-90CE-49C8-9708-CD7302602C68}" srcOrd="7" destOrd="0" presId="urn:microsoft.com/office/officeart/2008/layout/RadialCluster"/>
    <dgm:cxn modelId="{1419D8A6-D02A-43EF-8486-EE69180362E1}" type="presParOf" srcId="{D28562A3-785C-45D5-A952-01C8E18E46F0}" destId="{FC185F3C-1B5C-47C6-94AC-7AF290003BED}" srcOrd="8" destOrd="0" presId="urn:microsoft.com/office/officeart/2008/layout/RadialCluster"/>
    <dgm:cxn modelId="{E3D9E3AB-B854-422B-8AD0-0A24E471DB58}" type="presParOf" srcId="{D28562A3-785C-45D5-A952-01C8E18E46F0}" destId="{64F4F3CB-24F7-40D4-8D46-E468F5ECFBF8}" srcOrd="9" destOrd="0" presId="urn:microsoft.com/office/officeart/2008/layout/RadialCluster"/>
    <dgm:cxn modelId="{AEC976B9-4B08-43BA-978B-C494D7BC78F2}" type="presParOf" srcId="{D28562A3-785C-45D5-A952-01C8E18E46F0}" destId="{508DF7A2-928B-4EEA-AB1D-18219F0922C3}" srcOrd="10" destOrd="0" presId="urn:microsoft.com/office/officeart/2008/layout/RadialCluster"/>
    <dgm:cxn modelId="{D6C8A361-4F27-4867-AB88-171E0DCB2F4E}" type="presParOf" srcId="{D28562A3-785C-45D5-A952-01C8E18E46F0}" destId="{0816530D-C39A-4F67-A488-6711771603FE}" srcOrd="11" destOrd="0" presId="urn:microsoft.com/office/officeart/2008/layout/RadialCluster"/>
    <dgm:cxn modelId="{67CC8B3D-0332-42C4-B5B5-7A6D38FF4167}" type="presParOf" srcId="{D28562A3-785C-45D5-A952-01C8E18E46F0}" destId="{D3CE1396-955C-41D4-B479-D14E587EC784}" srcOrd="12" destOrd="0" presId="urn:microsoft.com/office/officeart/2008/layout/RadialCluster"/>
    <dgm:cxn modelId="{EA59F207-30BE-47A1-B146-A5D55D9F375E}" type="presParOf" srcId="{D28562A3-785C-45D5-A952-01C8E18E46F0}" destId="{12F31257-9276-47E5-AEE7-49FBD8F0127D}" srcOrd="13" destOrd="0" presId="urn:microsoft.com/office/officeart/2008/layout/RadialCluster"/>
    <dgm:cxn modelId="{806B50EF-C253-43AE-B885-C203226968E8}" type="presParOf" srcId="{D28562A3-785C-45D5-A952-01C8E18E46F0}" destId="{8A4DE97A-DE97-4762-B70A-3097094D4517}" srcOrd="14" destOrd="0" presId="urn:microsoft.com/office/officeart/2008/layout/RadialCluster"/>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A30FE3-189E-4A55-B2CD-1F17C97CFFC9}">
      <dsp:nvSpPr>
        <dsp:cNvPr id="0" name=""/>
        <dsp:cNvSpPr/>
      </dsp:nvSpPr>
      <dsp:spPr>
        <a:xfrm>
          <a:off x="3370497" y="2014216"/>
          <a:ext cx="1625600" cy="162560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0640" tIns="40640" rIns="40640" bIns="40640" numCol="1" spcCol="1270" anchor="ctr" anchorCtr="0">
          <a:noAutofit/>
        </a:bodyPr>
        <a:lstStyle/>
        <a:p>
          <a:pPr marL="0" lvl="0" indent="0" algn="ctr" defTabSz="711200">
            <a:lnSpc>
              <a:spcPct val="90000"/>
            </a:lnSpc>
            <a:spcBef>
              <a:spcPct val="0"/>
            </a:spcBef>
            <a:spcAft>
              <a:spcPct val="35000"/>
            </a:spcAft>
            <a:buNone/>
          </a:pPr>
          <a:r>
            <a:rPr lang="en-GB" sz="1600" kern="1200" dirty="0"/>
            <a:t>Societal factors that may influence the number of offences per year</a:t>
          </a:r>
        </a:p>
      </dsp:txBody>
      <dsp:txXfrm>
        <a:off x="3449852" y="2093571"/>
        <a:ext cx="1466890" cy="1466890"/>
      </dsp:txXfrm>
    </dsp:sp>
    <dsp:sp modelId="{110D242C-CCCF-4264-BB54-EA7A66609E91}">
      <dsp:nvSpPr>
        <dsp:cNvPr id="0" name=""/>
        <dsp:cNvSpPr/>
      </dsp:nvSpPr>
      <dsp:spPr>
        <a:xfrm rot="15752726">
          <a:off x="3613831" y="1607750"/>
          <a:ext cx="819860" cy="0"/>
        </a:xfrm>
        <a:custGeom>
          <a:avLst/>
          <a:gdLst/>
          <a:ahLst/>
          <a:cxnLst/>
          <a:rect l="0" t="0" r="0" b="0"/>
          <a:pathLst>
            <a:path>
              <a:moveTo>
                <a:pt x="0" y="0"/>
              </a:moveTo>
              <a:lnTo>
                <a:pt x="819860" y="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64F1A1B-5DF2-4401-A877-D528CA25E060}">
      <dsp:nvSpPr>
        <dsp:cNvPr id="0" name=""/>
        <dsp:cNvSpPr/>
      </dsp:nvSpPr>
      <dsp:spPr>
        <a:xfrm>
          <a:off x="3177817" y="81070"/>
          <a:ext cx="1438944" cy="1120214"/>
        </a:xfrm>
        <a:prstGeom prst="roundRect">
          <a:avLst/>
        </a:prstGeom>
        <a:solidFill>
          <a:schemeClr val="accent4">
            <a:hueOff val="213380"/>
            <a:satOff val="840"/>
            <a:lumOff val="252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260" tIns="48260" rIns="48260" bIns="48260" numCol="1" spcCol="1270" anchor="ctr" anchorCtr="0">
          <a:noAutofit/>
        </a:bodyPr>
        <a:lstStyle/>
        <a:p>
          <a:pPr marL="0" lvl="0" indent="0" algn="ctr" defTabSz="844550">
            <a:lnSpc>
              <a:spcPct val="90000"/>
            </a:lnSpc>
            <a:spcBef>
              <a:spcPct val="0"/>
            </a:spcBef>
            <a:spcAft>
              <a:spcPct val="35000"/>
            </a:spcAft>
            <a:buClrTx/>
            <a:buSzTx/>
            <a:buFontTx/>
            <a:buNone/>
          </a:pPr>
          <a:r>
            <a:rPr lang="en-GB" sz="1900" kern="1200" dirty="0"/>
            <a:t>Population</a:t>
          </a:r>
        </a:p>
      </dsp:txBody>
      <dsp:txXfrm>
        <a:off x="3232501" y="135754"/>
        <a:ext cx="1329576" cy="1010846"/>
      </dsp:txXfrm>
    </dsp:sp>
    <dsp:sp modelId="{2FBCF3C9-9FD3-44D3-936E-F3C13F711CD8}">
      <dsp:nvSpPr>
        <dsp:cNvPr id="0" name=""/>
        <dsp:cNvSpPr/>
      </dsp:nvSpPr>
      <dsp:spPr>
        <a:xfrm rot="19346626">
          <a:off x="4924287" y="1990858"/>
          <a:ext cx="693001" cy="0"/>
        </a:xfrm>
        <a:custGeom>
          <a:avLst/>
          <a:gdLst/>
          <a:ahLst/>
          <a:cxnLst/>
          <a:rect l="0" t="0" r="0" b="0"/>
          <a:pathLst>
            <a:path>
              <a:moveTo>
                <a:pt x="0" y="0"/>
              </a:moveTo>
              <a:lnTo>
                <a:pt x="693001" y="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D13F751-CC72-4C7D-8962-F10E4502BCA3}">
      <dsp:nvSpPr>
        <dsp:cNvPr id="0" name=""/>
        <dsp:cNvSpPr/>
      </dsp:nvSpPr>
      <dsp:spPr>
        <a:xfrm>
          <a:off x="5545478" y="568377"/>
          <a:ext cx="1500535" cy="1268807"/>
        </a:xfrm>
        <a:prstGeom prst="roundRect">
          <a:avLst/>
        </a:prstGeom>
        <a:solidFill>
          <a:schemeClr val="accent4">
            <a:hueOff val="426759"/>
            <a:satOff val="1680"/>
            <a:lumOff val="504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420" tIns="58420" rIns="58420" bIns="58420" numCol="1" spcCol="1270" anchor="ctr" anchorCtr="0">
          <a:noAutofit/>
        </a:bodyPr>
        <a:lstStyle/>
        <a:p>
          <a:pPr marL="0" lvl="0" indent="0" algn="ctr" defTabSz="1022350">
            <a:lnSpc>
              <a:spcPct val="90000"/>
            </a:lnSpc>
            <a:spcBef>
              <a:spcPct val="0"/>
            </a:spcBef>
            <a:spcAft>
              <a:spcPct val="35000"/>
            </a:spcAft>
            <a:buNone/>
          </a:pPr>
          <a:r>
            <a:rPr lang="en-GB" sz="2300" kern="1200" dirty="0"/>
            <a:t>Economy</a:t>
          </a:r>
        </a:p>
      </dsp:txBody>
      <dsp:txXfrm>
        <a:off x="5607416" y="630315"/>
        <a:ext cx="1376659" cy="1144931"/>
      </dsp:txXfrm>
    </dsp:sp>
    <dsp:sp modelId="{AC5B7A8F-9EA1-47EC-8E46-D06930C9FBA6}">
      <dsp:nvSpPr>
        <dsp:cNvPr id="0" name=""/>
        <dsp:cNvSpPr/>
      </dsp:nvSpPr>
      <dsp:spPr>
        <a:xfrm rot="228127">
          <a:off x="4994449" y="2930672"/>
          <a:ext cx="1497189" cy="0"/>
        </a:xfrm>
        <a:custGeom>
          <a:avLst/>
          <a:gdLst/>
          <a:ahLst/>
          <a:cxnLst/>
          <a:rect l="0" t="0" r="0" b="0"/>
          <a:pathLst>
            <a:path>
              <a:moveTo>
                <a:pt x="0" y="0"/>
              </a:moveTo>
              <a:lnTo>
                <a:pt x="1497189" y="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90DF81A-939B-4062-B0C5-4AAC0B9F4BEC}">
      <dsp:nvSpPr>
        <dsp:cNvPr id="0" name=""/>
        <dsp:cNvSpPr/>
      </dsp:nvSpPr>
      <dsp:spPr>
        <a:xfrm>
          <a:off x="6489991" y="2481752"/>
          <a:ext cx="1384835" cy="1089152"/>
        </a:xfrm>
        <a:prstGeom prst="roundRect">
          <a:avLst/>
        </a:prstGeom>
        <a:solidFill>
          <a:schemeClr val="accent4">
            <a:hueOff val="640139"/>
            <a:satOff val="2520"/>
            <a:lumOff val="756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63500" rIns="63500" bIns="63500" numCol="1" spcCol="1270" anchor="ctr" anchorCtr="0">
          <a:noAutofit/>
        </a:bodyPr>
        <a:lstStyle/>
        <a:p>
          <a:pPr marL="0" lvl="0" indent="0" algn="ctr" defTabSz="1111250">
            <a:lnSpc>
              <a:spcPct val="90000"/>
            </a:lnSpc>
            <a:spcBef>
              <a:spcPct val="0"/>
            </a:spcBef>
            <a:spcAft>
              <a:spcPct val="35000"/>
            </a:spcAft>
            <a:buNone/>
          </a:pPr>
          <a:r>
            <a:rPr lang="en-GB" sz="2500" kern="1200" dirty="0"/>
            <a:t>Policing</a:t>
          </a:r>
        </a:p>
      </dsp:txBody>
      <dsp:txXfrm>
        <a:off x="6543159" y="2534920"/>
        <a:ext cx="1278499" cy="982816"/>
      </dsp:txXfrm>
    </dsp:sp>
    <dsp:sp modelId="{A8AD087B-90CE-49C8-9708-CD7302602C68}">
      <dsp:nvSpPr>
        <dsp:cNvPr id="0" name=""/>
        <dsp:cNvSpPr/>
      </dsp:nvSpPr>
      <dsp:spPr>
        <a:xfrm rot="2682041">
          <a:off x="4879400" y="3915195"/>
          <a:ext cx="807009" cy="0"/>
        </a:xfrm>
        <a:custGeom>
          <a:avLst/>
          <a:gdLst/>
          <a:ahLst/>
          <a:cxnLst/>
          <a:rect l="0" t="0" r="0" b="0"/>
          <a:pathLst>
            <a:path>
              <a:moveTo>
                <a:pt x="0" y="0"/>
              </a:moveTo>
              <a:lnTo>
                <a:pt x="807009" y="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C185F3C-1B5C-47C6-94AC-7AF290003BED}">
      <dsp:nvSpPr>
        <dsp:cNvPr id="0" name=""/>
        <dsp:cNvSpPr/>
      </dsp:nvSpPr>
      <dsp:spPr>
        <a:xfrm>
          <a:off x="5569712" y="4073301"/>
          <a:ext cx="846510" cy="1089152"/>
        </a:xfrm>
        <a:prstGeom prst="roundRect">
          <a:avLst/>
        </a:prstGeom>
        <a:solidFill>
          <a:schemeClr val="accent4">
            <a:hueOff val="853519"/>
            <a:satOff val="3360"/>
            <a:lumOff val="1008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1200150">
            <a:lnSpc>
              <a:spcPct val="90000"/>
            </a:lnSpc>
            <a:spcBef>
              <a:spcPct val="0"/>
            </a:spcBef>
            <a:spcAft>
              <a:spcPct val="35000"/>
            </a:spcAft>
            <a:buNone/>
          </a:pPr>
          <a:r>
            <a:rPr lang="en-GB" sz="2700" kern="1200" dirty="0"/>
            <a:t>Law</a:t>
          </a:r>
        </a:p>
      </dsp:txBody>
      <dsp:txXfrm>
        <a:off x="5611035" y="4114624"/>
        <a:ext cx="763864" cy="1006506"/>
      </dsp:txXfrm>
    </dsp:sp>
    <dsp:sp modelId="{64F4F3CB-24F7-40D4-8D46-E468F5ECFBF8}">
      <dsp:nvSpPr>
        <dsp:cNvPr id="0" name=""/>
        <dsp:cNvSpPr/>
      </dsp:nvSpPr>
      <dsp:spPr>
        <a:xfrm rot="6276019">
          <a:off x="3577098" y="3944700"/>
          <a:ext cx="630115" cy="0"/>
        </a:xfrm>
        <a:custGeom>
          <a:avLst/>
          <a:gdLst/>
          <a:ahLst/>
          <a:cxnLst/>
          <a:rect l="0" t="0" r="0" b="0"/>
          <a:pathLst>
            <a:path>
              <a:moveTo>
                <a:pt x="0" y="0"/>
              </a:moveTo>
              <a:lnTo>
                <a:pt x="630115" y="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08DF7A2-928B-4EEA-AB1D-18219F0922C3}">
      <dsp:nvSpPr>
        <dsp:cNvPr id="0" name=""/>
        <dsp:cNvSpPr/>
      </dsp:nvSpPr>
      <dsp:spPr>
        <a:xfrm>
          <a:off x="2633803" y="4249584"/>
          <a:ext cx="2074159" cy="1089152"/>
        </a:xfrm>
        <a:prstGeom prst="roundRect">
          <a:avLst/>
        </a:prstGeom>
        <a:solidFill>
          <a:schemeClr val="accent4">
            <a:hueOff val="1066899"/>
            <a:satOff val="4200"/>
            <a:lumOff val="126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420" tIns="58420" rIns="58420" bIns="58420" numCol="1" spcCol="1270" anchor="ctr" anchorCtr="0">
          <a:noAutofit/>
        </a:bodyPr>
        <a:lstStyle/>
        <a:p>
          <a:pPr marL="0" lvl="0" indent="0" algn="ctr" defTabSz="1022350">
            <a:lnSpc>
              <a:spcPct val="90000"/>
            </a:lnSpc>
            <a:spcBef>
              <a:spcPct val="0"/>
            </a:spcBef>
            <a:spcAft>
              <a:spcPct val="35000"/>
            </a:spcAft>
            <a:buNone/>
          </a:pPr>
          <a:r>
            <a:rPr lang="en-GB" sz="2300" kern="1200" dirty="0"/>
            <a:t>Demographic</a:t>
          </a:r>
        </a:p>
      </dsp:txBody>
      <dsp:txXfrm>
        <a:off x="2686971" y="4302752"/>
        <a:ext cx="1967823" cy="982816"/>
      </dsp:txXfrm>
    </dsp:sp>
    <dsp:sp modelId="{0816530D-C39A-4F67-A488-6711771603FE}">
      <dsp:nvSpPr>
        <dsp:cNvPr id="0" name=""/>
        <dsp:cNvSpPr/>
      </dsp:nvSpPr>
      <dsp:spPr>
        <a:xfrm rot="9966795">
          <a:off x="2546070" y="3128364"/>
          <a:ext cx="836653" cy="0"/>
        </a:xfrm>
        <a:custGeom>
          <a:avLst/>
          <a:gdLst/>
          <a:ahLst/>
          <a:cxnLst/>
          <a:rect l="0" t="0" r="0" b="0"/>
          <a:pathLst>
            <a:path>
              <a:moveTo>
                <a:pt x="0" y="0"/>
              </a:moveTo>
              <a:lnTo>
                <a:pt x="836653" y="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3CE1396-955C-41D4-B479-D14E587EC784}">
      <dsp:nvSpPr>
        <dsp:cNvPr id="0" name=""/>
        <dsp:cNvSpPr/>
      </dsp:nvSpPr>
      <dsp:spPr>
        <a:xfrm>
          <a:off x="696272" y="2959480"/>
          <a:ext cx="1862025" cy="998915"/>
        </a:xfrm>
        <a:prstGeom prst="roundRect">
          <a:avLst/>
        </a:prstGeom>
        <a:solidFill>
          <a:schemeClr val="accent4">
            <a:hueOff val="1280278"/>
            <a:satOff val="5040"/>
            <a:lumOff val="1512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ctr" defTabSz="889000">
            <a:lnSpc>
              <a:spcPct val="90000"/>
            </a:lnSpc>
            <a:spcBef>
              <a:spcPct val="0"/>
            </a:spcBef>
            <a:spcAft>
              <a:spcPct val="35000"/>
            </a:spcAft>
            <a:buNone/>
          </a:pPr>
          <a:r>
            <a:rPr lang="en-GB" sz="2000" kern="1200" dirty="0"/>
            <a:t>Technological change</a:t>
          </a:r>
        </a:p>
      </dsp:txBody>
      <dsp:txXfrm>
        <a:off x="745035" y="3008243"/>
        <a:ext cx="1764499" cy="901389"/>
      </dsp:txXfrm>
    </dsp:sp>
    <dsp:sp modelId="{12F31257-9276-47E5-AEE7-49FBD8F0127D}">
      <dsp:nvSpPr>
        <dsp:cNvPr id="0" name=""/>
        <dsp:cNvSpPr/>
      </dsp:nvSpPr>
      <dsp:spPr>
        <a:xfrm rot="12277332">
          <a:off x="2533312" y="2271800"/>
          <a:ext cx="877058" cy="0"/>
        </a:xfrm>
        <a:custGeom>
          <a:avLst/>
          <a:gdLst/>
          <a:ahLst/>
          <a:cxnLst/>
          <a:rect l="0" t="0" r="0" b="0"/>
          <a:pathLst>
            <a:path>
              <a:moveTo>
                <a:pt x="0" y="0"/>
              </a:moveTo>
              <a:lnTo>
                <a:pt x="877058" y="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A4DE97A-DE97-4762-B70A-3097094D4517}">
      <dsp:nvSpPr>
        <dsp:cNvPr id="0" name=""/>
        <dsp:cNvSpPr/>
      </dsp:nvSpPr>
      <dsp:spPr>
        <a:xfrm>
          <a:off x="959661" y="1105587"/>
          <a:ext cx="1613524" cy="1227528"/>
        </a:xfrm>
        <a:prstGeom prst="roundRect">
          <a:avLst/>
        </a:prstGeom>
        <a:solidFill>
          <a:schemeClr val="accent4">
            <a:hueOff val="1493658"/>
            <a:satOff val="5880"/>
            <a:lumOff val="1764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43180" rIns="43180" bIns="43180" numCol="1" spcCol="1270" anchor="ctr" anchorCtr="0">
          <a:noAutofit/>
        </a:bodyPr>
        <a:lstStyle/>
        <a:p>
          <a:pPr marL="0" lvl="0" indent="0" algn="ctr" defTabSz="755650">
            <a:lnSpc>
              <a:spcPct val="90000"/>
            </a:lnSpc>
            <a:spcBef>
              <a:spcPct val="0"/>
            </a:spcBef>
            <a:spcAft>
              <a:spcPct val="35000"/>
            </a:spcAft>
            <a:buNone/>
          </a:pPr>
          <a:r>
            <a:rPr lang="en-GB" sz="1700" kern="1200" dirty="0"/>
            <a:t>Environment/ situation</a:t>
          </a:r>
        </a:p>
      </dsp:txBody>
      <dsp:txXfrm>
        <a:off x="1019584" y="1165510"/>
        <a:ext cx="1493678" cy="1107682"/>
      </dsp:txXfrm>
    </dsp:sp>
  </dsp:spTree>
</dsp:drawing>
</file>

<file path=ppt/diagrams/layout1.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00"/>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ctrShpMap" val="fNode"/>
                              <dgm:param type="stAng" val="90"/>
                            </dgm:alg>
                          </dgm:if>
                          <dgm:if name="Name67" axis="ch ch" ptType="node node" st="1 1" cnt="1 0" func="cnt" op="equ" val="2">
                            <dgm:alg type="cycle">
                              <dgm:param type="ctrShpMap" val="fNode"/>
                              <dgm:param type="stAng" val="45"/>
                              <dgm:param type="spanAng" val="90"/>
                            </dgm:alg>
                          </dgm:if>
                          <dgm:else name="Name68">
                            <dgm:alg type="cycle">
                              <dgm:param type="ctrShpMap" val="fNode"/>
                              <dgm:param type="stAng" val="0"/>
                              <dgm:param type="spanAng" val="180"/>
                            </dgm:alg>
                          </dgm:else>
                        </dgm:choose>
                      </dgm:if>
                      <dgm:if name="Name69" axis="ch" ptType="node" func="cnt" op="equ" val="2">
                        <dgm:choose name="Name70">
                          <dgm:if name="Name71" axis="ch ch" ptType="node node" st="1 1" cnt="1 0" func="cnt" op="equ" val="1">
                            <dgm:alg type="cycle">
                              <dgm:param type="ctrShpMap" val="fNode"/>
                              <dgm:param type="stAng" val="0"/>
                            </dgm:alg>
                          </dgm:if>
                          <dgm:if name="Name72" axis="ch ch" ptType="node node" st="1 1" cnt="1 0" func="cnt" op="equ" val="2">
                            <dgm:alg type="cycle">
                              <dgm:param type="ctrShpMap" val="fNode"/>
                              <dgm:param type="stAng" val="315"/>
                              <dgm:param type="spanAng" val="90"/>
                            </dgm:alg>
                          </dgm:if>
                          <dgm:else name="Name73">
                            <dgm:alg type="cycle">
                              <dgm:param type="ctrShpMap" val="fNode"/>
                              <dgm:param type="stAng" val="270"/>
                              <dgm:param type="spanAng" val="180"/>
                            </dgm:alg>
                          </dgm:else>
                        </dgm:choose>
                      </dgm:if>
                      <dgm:if name="Name74" axis="ch" ptType="node" func="cnt" op="equ" val="3">
                        <dgm:choose name="Name75">
                          <dgm:if name="Name76" axis="ch ch" ptType="node node" st="1 1" cnt="1 0" func="cnt" op="equ" val="1">
                            <dgm:alg type="cycle">
                              <dgm:param type="ctrShpMap" val="fNode"/>
                              <dgm:param type="stAng" val="0"/>
                            </dgm:alg>
                          </dgm:if>
                          <dgm:if name="Name77" axis="ch ch" ptType="node node" st="1 1" cnt="1 0" func="cnt" op="equ" val="2">
                            <dgm:alg type="cycle">
                              <dgm:param type="ctrShpMap" val="fNode"/>
                              <dgm:param type="stAng" val="315"/>
                              <dgm:param type="spanAng" val="90"/>
                            </dgm:alg>
                          </dgm:if>
                          <dgm:else name="Name78">
                            <dgm:alg type="cycle">
                              <dgm:param type="ctrShpMap" val="fNode"/>
                              <dgm:param type="stAng" val="270"/>
                              <dgm:param type="spanAng" val="180"/>
                            </dgm:alg>
                          </dgm:else>
                        </dgm:choose>
                      </dgm:if>
                      <dgm:if name="Name79" axis="ch" ptType="node" func="cnt" op="equ" val="4">
                        <dgm:choose name="Name80">
                          <dgm:if name="Name81" axis="ch ch" ptType="node node" st="1 1" cnt="1 0" func="cnt" op="equ" val="1">
                            <dgm:alg type="cycle">
                              <dgm:param type="ctrShpMap" val="fNode"/>
                              <dgm:param type="stAng" val="0"/>
                            </dgm:alg>
                          </dgm:if>
                          <dgm:if name="Name82" axis="ch ch" ptType="node node" st="1 1" cnt="1 0" func="cnt" op="equ" val="2">
                            <dgm:alg type="cycle">
                              <dgm:param type="ctrShpMap" val="fNode"/>
                              <dgm:param type="stAng" val="315"/>
                              <dgm:param type="spanAng" val="90"/>
                            </dgm:alg>
                          </dgm:if>
                          <dgm:else name="Name83">
                            <dgm:alg type="cycle">
                              <dgm:param type="ctrShpMap" val="fNode"/>
                              <dgm:param type="stAng" val="292.5"/>
                              <dgm:param type="spanAng" val="135"/>
                            </dgm:alg>
                          </dgm:else>
                        </dgm:choose>
                      </dgm:if>
                      <dgm:if name="Name84" axis="ch" ptType="node" func="cnt" op="equ" val="5">
                        <dgm:choose name="Name85">
                          <dgm:if name="Name86" axis="ch ch" ptType="node node" st="1 1" cnt="1 0" func="cnt" op="equ" val="1">
                            <dgm:alg type="cycle">
                              <dgm:param type="ctrShpMap" val="fNode"/>
                              <dgm:param type="stAng" val="0"/>
                            </dgm:alg>
                          </dgm:if>
                          <dgm:if name="Name87" axis="ch ch" ptType="node node" st="1 1" cnt="1 0" func="cnt" op="equ" val="2">
                            <dgm:alg type="cycle">
                              <dgm:param type="ctrShpMap" val="fNode"/>
                              <dgm:param type="stAng" val="315"/>
                              <dgm:param type="spanAng" val="90"/>
                            </dgm:alg>
                          </dgm:if>
                          <dgm:else name="Name88">
                            <dgm:alg type="cycle">
                              <dgm:param type="ctrShpMap" val="fNode"/>
                              <dgm:param type="stAng" val="0"/>
                              <dgm:param type="spanAng" val="360"/>
                            </dgm:alg>
                          </dgm:else>
                        </dgm:choose>
                      </dgm:if>
                      <dgm:if name="Name89" axis="ch" ptType="node" func="cnt" op="equ" val="6">
                        <dgm:choose name="Name90">
                          <dgm:if name="Name91" axis="ch ch" ptType="node node" st="1 1" cnt="1 0" func="cnt" op="equ" val="1">
                            <dgm:alg type="cycle">
                              <dgm:param type="ctrShpMap" val="fNode"/>
                              <dgm:param type="stAng" val="0"/>
                            </dgm:alg>
                          </dgm:if>
                          <dgm:if name="Name92" axis="ch ch" ptType="node node" st="1 1" cnt="1 0" func="cnt" op="equ" val="2">
                            <dgm:alg type="cycle">
                              <dgm:param type="ctrShpMap" val="fNode"/>
                              <dgm:param type="stAng" val="315"/>
                              <dgm:param type="spanAng" val="90"/>
                            </dgm:alg>
                          </dgm:if>
                          <dgm:else name="Name93">
                            <dgm:alg type="cycle">
                              <dgm:param type="ctrShpMap" val="fNode"/>
                              <dgm:param type="stAng" val="0"/>
                              <dgm:param type="spanAng" val="360"/>
                            </dgm:alg>
                          </dgm:else>
                        </dgm:choose>
                      </dgm:if>
                      <dgm:if name="Name94" axis="ch" ptType="node" func="cnt" op="gte" val="7">
                        <dgm:choose name="Name95">
                          <dgm:if name="Name96" axis="ch ch" ptType="node node" st="1 1" cnt="1 0" func="cnt" op="equ" val="1">
                            <dgm:alg type="cycle">
                              <dgm:param type="ctrShpMap" val="fNode"/>
                              <dgm:param type="stAng" val="0"/>
                            </dgm:alg>
                          </dgm:if>
                          <dgm:if name="Name97" axis="ch ch" ptType="node node" st="1 1" cnt="1 0" func="cnt" op="equ" val="2">
                            <dgm:alg type="cycle">
                              <dgm:param type="ctrShpMap" val="fNode"/>
                              <dgm:param type="stAng" val="315"/>
                              <dgm:param type="spanAng" val="90"/>
                            </dgm:alg>
                          </dgm:if>
                          <dgm:else name="Name98">
                            <dgm:alg type="cycle">
                              <dgm:param type="ctrShpMap" val="fNode"/>
                              <dgm:param type="stAng" val="0"/>
                              <dgm:param type="spanAng" val="360"/>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ctrShpMap" val="fNode"/>
                              <dgm:param type="stAng" val="270"/>
                            </dgm:alg>
                          </dgm:if>
                          <dgm:if name="Name105" axis="ch ch" ptType="node node" st="1 1" cnt="1 0" func="cnt" op="equ" val="2">
                            <dgm:alg type="cycle">
                              <dgm:param type="ctrShpMap" val="fNode"/>
                              <dgm:param type="stAng" val="315"/>
                              <dgm:param type="spanAng" val="-90"/>
                            </dgm:alg>
                          </dgm:if>
                          <dgm:else name="Name106">
                            <dgm:alg type="cycle">
                              <dgm:param type="ctrShpMap" val="fNode"/>
                              <dgm:param type="stAng" val="0"/>
                              <dgm:param type="spanAng" val="-180"/>
                            </dgm:alg>
                          </dgm:else>
                        </dgm:choose>
                      </dgm:if>
                      <dgm:if name="Name107" axis="ch" ptType="node" func="cnt" op="equ" val="2">
                        <dgm:choose name="Name108">
                          <dgm:if name="Name109" axis="ch ch" ptType="node node" st="1 1" cnt="1 0" func="cnt" op="equ" val="1">
                            <dgm:alg type="cycle">
                              <dgm:param type="ctrShpMap" val="fNode"/>
                              <dgm:param type="stAng" val="0"/>
                            </dgm:alg>
                          </dgm:if>
                          <dgm:if name="Name110" axis="ch ch" ptType="node node" st="1 1" cnt="1 0" func="cnt" op="equ" val="2">
                            <dgm:alg type="cycle">
                              <dgm:param type="ctrShpMap" val="fNode"/>
                              <dgm:param type="stAng" val="45"/>
                              <dgm:param type="spanAng" val="-90"/>
                            </dgm:alg>
                          </dgm:if>
                          <dgm:else name="Name111">
                            <dgm:alg type="cycle">
                              <dgm:param type="ctrShpMap" val="fNode"/>
                              <dgm:param type="stAng" val="90"/>
                              <dgm:param type="spanAng" val="-180"/>
                            </dgm:alg>
                          </dgm:else>
                        </dgm:choose>
                      </dgm:if>
                      <dgm:if name="Name112" axis="ch" ptType="node" func="cnt" op="equ" val="3">
                        <dgm:choose name="Name113">
                          <dgm:if name="Name114" axis="ch ch" ptType="node node" st="1 1" cnt="1 0" func="cnt" op="equ" val="1">
                            <dgm:alg type="cycle">
                              <dgm:param type="ctrShpMap" val="fNode"/>
                              <dgm:param type="stAng" val="0"/>
                            </dgm:alg>
                          </dgm:if>
                          <dgm:if name="Name115" axis="ch ch" ptType="node node" st="1 1" cnt="1 0" func="cnt" op="equ" val="2">
                            <dgm:alg type="cycle">
                              <dgm:param type="ctrShpMap" val="fNode"/>
                              <dgm:param type="stAng" val="45"/>
                              <dgm:param type="spanAng" val="-90"/>
                            </dgm:alg>
                          </dgm:if>
                          <dgm:else name="Name116">
                            <dgm:alg type="cycle">
                              <dgm:param type="ctrShpMap" val="fNode"/>
                              <dgm:param type="stAng" val="90"/>
                              <dgm:param type="spanAng" val="-180"/>
                            </dgm:alg>
                          </dgm:else>
                        </dgm:choose>
                      </dgm:if>
                      <dgm:if name="Name117" axis="ch" ptType="node" func="cnt" op="equ" val="4">
                        <dgm:choose name="Name118">
                          <dgm:if name="Name119" axis="ch ch" ptType="node node" st="1 1" cnt="1 0" func="cnt" op="equ" val="1">
                            <dgm:alg type="cycle">
                              <dgm:param type="ctrShpMap" val="fNode"/>
                              <dgm:param type="stAng" val="0"/>
                            </dgm:alg>
                          </dgm:if>
                          <dgm:if name="Name120" axis="ch ch" ptType="node node" st="1 1" cnt="1 0" func="cnt" op="equ" val="2">
                            <dgm:alg type="cycle">
                              <dgm:param type="ctrShpMap" val="fNode"/>
                              <dgm:param type="stAng" val="45"/>
                              <dgm:param type="spanAng" val="-90"/>
                            </dgm:alg>
                          </dgm:if>
                          <dgm:else name="Name121">
                            <dgm:alg type="cycle">
                              <dgm:param type="ctrShpMap" val="fNode"/>
                              <dgm:param type="stAng" val="67.5"/>
                              <dgm:param type="spanAng" val="-135"/>
                            </dgm:alg>
                          </dgm:else>
                        </dgm:choose>
                      </dgm:if>
                      <dgm:if name="Name122" axis="ch" ptType="node" func="cnt" op="equ" val="5">
                        <dgm:choose name="Name123">
                          <dgm:if name="Name124" axis="ch ch" ptType="node node" st="1 1" cnt="1 0" func="cnt" op="equ" val="1">
                            <dgm:alg type="cycle">
                              <dgm:param type="ctrShpMap" val="fNode"/>
                              <dgm:param type="stAng" val="0"/>
                            </dgm:alg>
                          </dgm:if>
                          <dgm:if name="Name125" axis="ch ch" ptType="node node" st="1 1" cnt="1 0" func="cnt" op="equ" val="2">
                            <dgm:alg type="cycle">
                              <dgm:param type="ctrShpMap" val="fNode"/>
                              <dgm:param type="stAng" val="45"/>
                              <dgm:param type="spanAng" val="-90"/>
                            </dgm:alg>
                          </dgm:if>
                          <dgm:else name="Name126">
                            <dgm:alg type="cycle">
                              <dgm:param type="ctrShpMap" val="fNode"/>
                              <dgm:param type="stAng" val="0"/>
                              <dgm:param type="spanAng" val="-360"/>
                            </dgm:alg>
                          </dgm:else>
                        </dgm:choose>
                      </dgm:if>
                      <dgm:if name="Name127" axis="ch" ptType="node" func="cnt" op="equ" val="6">
                        <dgm:choose name="Name128">
                          <dgm:if name="Name129" axis="ch ch" ptType="node node" st="1 1" cnt="1 0" func="cnt" op="equ" val="1">
                            <dgm:alg type="cycle">
                              <dgm:param type="ctrShpMap" val="fNode"/>
                              <dgm:param type="stAng" val="0"/>
                            </dgm:alg>
                          </dgm:if>
                          <dgm:if name="Name130" axis="ch ch" ptType="node node" st="1 1" cnt="1 0" func="cnt" op="equ" val="2">
                            <dgm:alg type="cycle">
                              <dgm:param type="ctrShpMap" val="fNode"/>
                              <dgm:param type="stAng" val="45"/>
                              <dgm:param type="spanAng" val="-90"/>
                            </dgm:alg>
                          </dgm:if>
                          <dgm:else name="Name131">
                            <dgm:alg type="cycle">
                              <dgm:param type="ctrShpMap" val="fNode"/>
                              <dgm:param type="stAng" val="0"/>
                              <dgm:param type="spanAng" val="-360"/>
                            </dgm:alg>
                          </dgm:else>
                        </dgm:choose>
                      </dgm:if>
                      <dgm:if name="Name132" axis="ch" ptType="node" func="cnt" op="gte" val="7">
                        <dgm:choose name="Name133">
                          <dgm:if name="Name134" axis="ch ch" ptType="node node" st="1 1" cnt="1 0" func="cnt" op="equ" val="1">
                            <dgm:alg type="cycle">
                              <dgm:param type="ctrShpMap" val="fNode"/>
                              <dgm:param type="stAng" val="0"/>
                            </dgm:alg>
                          </dgm:if>
                          <dgm:if name="Name135" axis="ch ch" ptType="node node" st="1 1" cnt="1 0" func="cnt" op="equ" val="2">
                            <dgm:alg type="cycle">
                              <dgm:param type="ctrShpMap" val="fNode"/>
                              <dgm:param type="stAng" val="45"/>
                              <dgm:param type="spanAng" val="-90"/>
                            </dgm:alg>
                          </dgm:if>
                          <dgm:else name="Name136">
                            <dgm:alg type="cycle">
                              <dgm:param type="ctrShpMap" val="fNode"/>
                              <dgm:param type="stAng" val="0"/>
                              <dgm:param type="spanAng" val="-360"/>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dim" val="1D"/>
                    <dgm:param type="begPts" val="auto"/>
                    <dgm:param type="endPts" val="auto"/>
                    <dgm:param type="endSty" val="noArr"/>
                    <dgm:param type="srcNode" val="textCenter"/>
                    <dgm:param type="dstNode" val="childCenter1"/>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ctrShpMap" val="fNode"/>
                              <dgm:param type="stAng" val="180"/>
                            </dgm:alg>
                          </dgm:if>
                          <dgm:if name="Name154" axis="ch ch" ptType="node node" st="2 1" cnt="1 0" func="cnt" op="equ" val="2">
                            <dgm:alg type="cycle">
                              <dgm:param type="ctrShpMap" val="fNode"/>
                              <dgm:param type="stAng" val="135"/>
                              <dgm:param type="spanAng" val="90"/>
                            </dgm:alg>
                          </dgm:if>
                          <dgm:else name="Name155">
                            <dgm:alg type="cycle">
                              <dgm:param type="ctrShpMap" val="fNode"/>
                              <dgm:param type="stAng" val="90"/>
                              <dgm:param type="spanAng" val="180"/>
                            </dgm:alg>
                          </dgm:else>
                        </dgm:choose>
                      </dgm:if>
                      <dgm:if name="Name156" axis="ch" ptType="node" func="cnt" op="equ" val="3">
                        <dgm:choose name="Name157">
                          <dgm:if name="Name158" axis="ch ch" ptType="node node" st="2 1" cnt="1 0" func="cnt" op="equ" val="1">
                            <dgm:alg type="cycle">
                              <dgm:param type="ctrShpMap" val="fNode"/>
                              <dgm:param type="stAng" val="120"/>
                              <dgm:param type="horzAlign" val="r"/>
                              <dgm:param type="vertAlign" val="b"/>
                            </dgm:alg>
                          </dgm:if>
                          <dgm:if name="Name159" axis="ch ch" ptType="node node" st="2 1" cnt="1 0" func="cnt" op="equ" val="2">
                            <dgm:alg type="cycle">
                              <dgm:param type="ctrShpMap" val="fNode"/>
                              <dgm:param type="stAng" val="75"/>
                              <dgm:param type="spanAng" val="90"/>
                              <dgm:param type="horzAlign" val="r"/>
                              <dgm:param type="vertAlign" val="b"/>
                            </dgm:alg>
                          </dgm:if>
                          <dgm:else name="Name160">
                            <dgm:alg type="cycle">
                              <dgm:param type="ctrShpMap" val="fNode"/>
                              <dgm:param type="stAng" val="30"/>
                              <dgm:param type="spanAng" val="180"/>
                            </dgm:alg>
                          </dgm:else>
                        </dgm:choose>
                      </dgm:if>
                      <dgm:if name="Name161" axis="ch" ptType="node" func="cnt" op="equ" val="4">
                        <dgm:choose name="Name162">
                          <dgm:if name="Name163" axis="ch ch" ptType="node node" st="2 1" cnt="1 0" func="cnt" op="equ" val="1">
                            <dgm:alg type="cycle">
                              <dgm:param type="ctrShpMap" val="fNode"/>
                              <dgm:param type="stAng" val="90"/>
                            </dgm:alg>
                          </dgm:if>
                          <dgm:if name="Name164" axis="ch ch" ptType="node node" st="2 1" cnt="1 0" func="cnt" op="equ" val="2">
                            <dgm:alg type="cycle">
                              <dgm:param type="ctrShpMap" val="fNode"/>
                              <dgm:param type="stAng" val="45"/>
                              <dgm:param type="spanAng" val="90"/>
                            </dgm:alg>
                          </dgm:if>
                          <dgm:else name="Name165">
                            <dgm:alg type="cycle">
                              <dgm:param type="ctrShpMap" val="fNode"/>
                              <dgm:param type="stAng" val="22.5"/>
                              <dgm:param type="spanAng" val="135"/>
                            </dgm:alg>
                          </dgm:else>
                        </dgm:choose>
                      </dgm:if>
                      <dgm:if name="Name166" axis="ch" ptType="node" func="cnt" op="equ" val="5">
                        <dgm:choose name="Name167">
                          <dgm:if name="Name168" axis="ch ch" ptType="node node" st="2 1" cnt="1 0" func="cnt" op="equ" val="1">
                            <dgm:alg type="cycle">
                              <dgm:param type="ctrShpMap" val="fNode"/>
                              <dgm:param type="stAng" val="72"/>
                            </dgm:alg>
                          </dgm:if>
                          <dgm:if name="Name169" axis="ch ch" ptType="node node" st="2 1" cnt="1 0" func="cnt" op="equ" val="2">
                            <dgm:alg type="cycle">
                              <dgm:param type="ctrShpMap" val="fNode"/>
                              <dgm:param type="stAng" val="27"/>
                              <dgm:param type="spanAng" val="90"/>
                            </dgm:alg>
                          </dgm:if>
                          <dgm:else name="Name170">
                            <dgm:alg type="cycle">
                              <dgm:param type="ctrShpMap" val="fNode"/>
                              <dgm:param type="stAng" val="0"/>
                              <dgm:param type="spanAng" val="360"/>
                            </dgm:alg>
                          </dgm:else>
                        </dgm:choose>
                      </dgm:if>
                      <dgm:if name="Name171" axis="ch" ptType="node" func="cnt" op="equ" val="6">
                        <dgm:choose name="Name172">
                          <dgm:if name="Name173" axis="ch ch" ptType="node node" st="2 1" cnt="1 0" func="cnt" op="equ" val="1">
                            <dgm:alg type="cycle">
                              <dgm:param type="ctrShpMap" val="fNode"/>
                              <dgm:param type="stAng" val="60"/>
                            </dgm:alg>
                          </dgm:if>
                          <dgm:if name="Name174" axis="ch ch" ptType="node node" st="2 1" cnt="1 0" func="cnt" op="equ" val="2">
                            <dgm:alg type="cycle">
                              <dgm:param type="ctrShpMap" val="fNode"/>
                              <dgm:param type="stAng" val="15"/>
                              <dgm:param type="spanAng" val="90"/>
                            </dgm:alg>
                          </dgm:if>
                          <dgm:else name="Name175">
                            <dgm:alg type="cycle">
                              <dgm:param type="ctrShpMap" val="fNode"/>
                              <dgm:param type="stAng" val="0"/>
                              <dgm:param type="spanAng" val="360"/>
                            </dgm:alg>
                          </dgm:else>
                        </dgm:choose>
                      </dgm:if>
                      <dgm:if name="Name176" axis="ch" ptType="node" func="cnt" op="gte" val="7">
                        <dgm:choose name="Name177">
                          <dgm:if name="Name178" axis="ch ch" ptType="node node" st="2 1" cnt="1 0" func="cnt" op="equ" val="1">
                            <dgm:alg type="cycle">
                              <dgm:param type="ctrShpMap" val="fNode"/>
                              <dgm:param type="stAng" val="51"/>
                            </dgm:alg>
                          </dgm:if>
                          <dgm:if name="Name179" axis="ch ch" ptType="node node" st="2 1" cnt="1 0" func="cnt" op="equ" val="2">
                            <dgm:alg type="cycle">
                              <dgm:param type="ctrShpMap" val="fNode"/>
                              <dgm:param type="stAng" val="6"/>
                              <dgm:param type="spanAng" val="90"/>
                            </dgm:alg>
                          </dgm:if>
                          <dgm:else name="Name180">
                            <dgm:alg type="cycle">
                              <dgm:param type="ctrShpMap" val="fNode"/>
                              <dgm:param type="stAng" val="0"/>
                              <dgm:param type="spanAng" val="360"/>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ctrShpMap" val="fNode"/>
                              <dgm:param type="stAng" val="180"/>
                            </dgm:alg>
                          </dgm:if>
                          <dgm:if name="Name187" axis="ch ch" ptType="node node" st="2 1" cnt="1 0" func="cnt" op="equ" val="2">
                            <dgm:alg type="cycle">
                              <dgm:param type="ctrShpMap" val="fNode"/>
                              <dgm:param type="stAng" val="225"/>
                              <dgm:param type="spanAng" val="-90"/>
                            </dgm:alg>
                          </dgm:if>
                          <dgm:else name="Name188">
                            <dgm:alg type="cycle">
                              <dgm:param type="ctrShpMap" val="fNode"/>
                              <dgm:param type="stAng" val="270"/>
                              <dgm:param type="spanAng" val="-180"/>
                            </dgm:alg>
                          </dgm:else>
                        </dgm:choose>
                      </dgm:if>
                      <dgm:if name="Name189" axis="ch" ptType="node" func="cnt" op="equ" val="3">
                        <dgm:choose name="Name190">
                          <dgm:if name="Name191" axis="ch ch" ptType="node node" st="2 1" cnt="1 0" func="cnt" op="equ" val="1">
                            <dgm:alg type="cycle">
                              <dgm:param type="ctrShpMap" val="fNode"/>
                              <dgm:param type="stAng" val="240"/>
                              <dgm:param type="horzAlign" val="l"/>
                              <dgm:param type="vertAlign" val="b"/>
                            </dgm:alg>
                          </dgm:if>
                          <dgm:if name="Name192" axis="ch ch" ptType="node node" st="2 1" cnt="1 0" func="cnt" op="equ" val="2">
                            <dgm:alg type="cycle">
                              <dgm:param type="ctrShpMap" val="fNode"/>
                              <dgm:param type="stAng" val="285"/>
                              <dgm:param type="spanAng" val="-90"/>
                              <dgm:param type="horzAlign" val="l"/>
                              <dgm:param type="vertAlign" val="b"/>
                            </dgm:alg>
                          </dgm:if>
                          <dgm:else name="Name193">
                            <dgm:alg type="cycle">
                              <dgm:param type="ctrShpMap" val="fNode"/>
                              <dgm:param type="stAng" val="330"/>
                              <dgm:param type="spanAng" val="-180"/>
                            </dgm:alg>
                          </dgm:else>
                        </dgm:choose>
                      </dgm:if>
                      <dgm:if name="Name194" axis="ch" ptType="node" func="cnt" op="equ" val="4">
                        <dgm:choose name="Name195">
                          <dgm:if name="Name196" axis="ch ch" ptType="node node" st="2 1" cnt="1 0" func="cnt" op="equ" val="1">
                            <dgm:alg type="cycle">
                              <dgm:param type="ctrShpMap" val="fNode"/>
                              <dgm:param type="stAng" val="270"/>
                            </dgm:alg>
                          </dgm:if>
                          <dgm:if name="Name197" axis="ch ch" ptType="node node" st="2 1" cnt="1 0" func="cnt" op="equ" val="2">
                            <dgm:alg type="cycle">
                              <dgm:param type="ctrShpMap" val="fNode"/>
                              <dgm:param type="stAng" val="315"/>
                              <dgm:param type="spanAng" val="-90"/>
                            </dgm:alg>
                          </dgm:if>
                          <dgm:else name="Name198">
                            <dgm:alg type="cycle">
                              <dgm:param type="ctrShpMap" val="fNode"/>
                              <dgm:param type="stAng" val="337.5"/>
                              <dgm:param type="spanAng" val="-135"/>
                            </dgm:alg>
                          </dgm:else>
                        </dgm:choose>
                      </dgm:if>
                      <dgm:if name="Name199" axis="ch" ptType="node" func="cnt" op="equ" val="5">
                        <dgm:choose name="Name200">
                          <dgm:if name="Name201" axis="ch ch" ptType="node node" st="2 1" cnt="1 0" func="cnt" op="equ" val="1">
                            <dgm:alg type="cycle">
                              <dgm:param type="ctrShpMap" val="fNode"/>
                              <dgm:param type="stAng" val="288"/>
                            </dgm:alg>
                          </dgm:if>
                          <dgm:if name="Name202" axis="ch ch" ptType="node node" st="2 1" cnt="1 0" func="cnt" op="equ" val="2">
                            <dgm:alg type="cycle">
                              <dgm:param type="ctrShpMap" val="fNode"/>
                              <dgm:param type="stAng" val="333"/>
                              <dgm:param type="spanAng" val="-90"/>
                            </dgm:alg>
                          </dgm:if>
                          <dgm:else name="Name203">
                            <dgm:alg type="cycle">
                              <dgm:param type="ctrShpMap" val="fNode"/>
                              <dgm:param type="stAng" val="0"/>
                              <dgm:param type="spanAng" val="-360"/>
                            </dgm:alg>
                          </dgm:else>
                        </dgm:choose>
                      </dgm:if>
                      <dgm:if name="Name204" axis="ch" ptType="node" func="cnt" op="equ" val="6">
                        <dgm:choose name="Name205">
                          <dgm:if name="Name206" axis="ch ch" ptType="node node" st="2 1" cnt="1 0" func="cnt" op="equ" val="1">
                            <dgm:alg type="cycle">
                              <dgm:param type="ctrShpMap" val="fNode"/>
                              <dgm:param type="stAng" val="300"/>
                            </dgm:alg>
                          </dgm:if>
                          <dgm:if name="Name207" axis="ch ch" ptType="node node" st="2 1" cnt="1 0" func="cnt" op="equ" val="2">
                            <dgm:alg type="cycle">
                              <dgm:param type="ctrShpMap" val="fNode"/>
                              <dgm:param type="stAng" val="345"/>
                              <dgm:param type="spanAng" val="-90"/>
                            </dgm:alg>
                          </dgm:if>
                          <dgm:else name="Name208">
                            <dgm:alg type="cycle">
                              <dgm:param type="ctrShpMap" val="fNode"/>
                              <dgm:param type="stAng" val="0"/>
                              <dgm:param type="spanAng" val="-360"/>
                            </dgm:alg>
                          </dgm:else>
                        </dgm:choose>
                      </dgm:if>
                      <dgm:if name="Name209" axis="ch" ptType="node" func="cnt" op="gte" val="7">
                        <dgm:choose name="Name210">
                          <dgm:if name="Name211" axis="ch ch" ptType="node node" st="2 1" cnt="1 0" func="cnt" op="equ" val="1">
                            <dgm:alg type="cycle">
                              <dgm:param type="ctrShpMap" val="fNode"/>
                              <dgm:param type="stAng" val="308"/>
                            </dgm:alg>
                          </dgm:if>
                          <dgm:if name="Name212" axis="ch ch" ptType="node node" st="2 1" cnt="1 0" func="cnt" op="equ" val="2">
                            <dgm:alg type="cycle">
                              <dgm:param type="ctrShpMap" val="fNode"/>
                              <dgm:param type="stAng" val="353"/>
                              <dgm:param type="spanAng" val="-90"/>
                            </dgm:alg>
                          </dgm:if>
                          <dgm:else name="Name213">
                            <dgm:alg type="cycle">
                              <dgm:param type="ctrShpMap" val="fNode"/>
                              <dgm:param type="stAng" val="0"/>
                              <dgm:param type="spanAng" val="-360"/>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dim" val="1D"/>
                    <dgm:param type="begPts" val="auto"/>
                    <dgm:param type="endPts" val="auto"/>
                    <dgm:param type="endSty" val="noArr"/>
                    <dgm:param type="srcNode" val="textCenter"/>
                    <dgm:param type="dstNode" val="childCenter2"/>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ctrShpMap" val="fNode"/>
                              <dgm:param type="stAng" val="240"/>
                              <dgm:param type="horzAlign" val="l"/>
                              <dgm:param type="vertAlign" val="b"/>
                            </dgm:alg>
                          </dgm:if>
                          <dgm:if name="Name231" axis="ch ch" ptType="node node" st="3 1" cnt="1 0" func="cnt" op="equ" val="2">
                            <dgm:alg type="cycle">
                              <dgm:param type="ctrShpMap" val="fNode"/>
                              <dgm:param type="stAng" val="195"/>
                              <dgm:param type="spanAng" val="90"/>
                              <dgm:param type="horzAlign" val="l"/>
                              <dgm:param type="vertAlign" val="b"/>
                            </dgm:alg>
                          </dgm:if>
                          <dgm:else name="Name232">
                            <dgm:alg type="cycle">
                              <dgm:param type="ctrShpMap" val="fNode"/>
                              <dgm:param type="stAng" val="150"/>
                              <dgm:param type="spanAng" val="180"/>
                            </dgm:alg>
                          </dgm:else>
                        </dgm:choose>
                      </dgm:if>
                      <dgm:if name="Name233" axis="ch" ptType="node" func="cnt" op="equ" val="4">
                        <dgm:choose name="Name234">
                          <dgm:if name="Name235" axis="ch ch" ptType="node node" st="3 1" cnt="1 0" func="cnt" op="equ" val="1">
                            <dgm:alg type="cycle">
                              <dgm:param type="ctrShpMap" val="fNode"/>
                              <dgm:param type="stAng" val="180"/>
                            </dgm:alg>
                          </dgm:if>
                          <dgm:if name="Name236" axis="ch ch" ptType="node node" st="3 1" cnt="1 0" func="cnt" op="equ" val="2">
                            <dgm:alg type="cycle">
                              <dgm:param type="ctrShpMap" val="fNode"/>
                              <dgm:param type="stAng" val="135"/>
                              <dgm:param type="spanAng" val="90"/>
                            </dgm:alg>
                          </dgm:if>
                          <dgm:else name="Name237">
                            <dgm:alg type="cycle">
                              <dgm:param type="ctrShpMap" val="fNode"/>
                              <dgm:param type="stAng" val="112.5"/>
                              <dgm:param type="spanAng" val="135"/>
                            </dgm:alg>
                          </dgm:else>
                        </dgm:choose>
                      </dgm:if>
                      <dgm:if name="Name238" axis="ch" ptType="node" func="cnt" op="equ" val="5">
                        <dgm:choose name="Name239">
                          <dgm:if name="Name240" axis="ch ch" ptType="node node" st="3 1" cnt="1 0" func="cnt" op="equ" val="1">
                            <dgm:alg type="cycle">
                              <dgm:param type="ctrShpMap" val="fNode"/>
                              <dgm:param type="stAng" val="144"/>
                            </dgm:alg>
                          </dgm:if>
                          <dgm:if name="Name241" axis="ch ch" ptType="node node" st="3 1" cnt="1 0" func="cnt" op="equ" val="2">
                            <dgm:alg type="cycle">
                              <dgm:param type="ctrShpMap" val="fNode"/>
                              <dgm:param type="stAng" val="99"/>
                              <dgm:param type="spanAng" val="90"/>
                            </dgm:alg>
                          </dgm:if>
                          <dgm:else name="Name242">
                            <dgm:alg type="cycle">
                              <dgm:param type="ctrShpMap" val="fNode"/>
                              <dgm:param type="stAng" val="0"/>
                              <dgm:param type="spanAng" val="360"/>
                            </dgm:alg>
                          </dgm:else>
                        </dgm:choose>
                      </dgm:if>
                      <dgm:if name="Name243" axis="ch" ptType="node" func="cnt" op="equ" val="6">
                        <dgm:choose name="Name244">
                          <dgm:if name="Name245" axis="ch ch" ptType="node node" st="3 1" cnt="1 0" func="cnt" op="equ" val="1">
                            <dgm:alg type="cycle">
                              <dgm:param type="ctrShpMap" val="fNode"/>
                              <dgm:param type="stAng" val="120"/>
                            </dgm:alg>
                          </dgm:if>
                          <dgm:if name="Name246" axis="ch ch" ptType="node node" st="3 1" cnt="1 0" func="cnt" op="equ" val="2">
                            <dgm:alg type="cycle">
                              <dgm:param type="ctrShpMap" val="fNode"/>
                              <dgm:param type="stAng" val="75"/>
                              <dgm:param type="spanAng" val="90"/>
                            </dgm:alg>
                          </dgm:if>
                          <dgm:else name="Name247">
                            <dgm:alg type="cycle">
                              <dgm:param type="ctrShpMap" val="fNode"/>
                              <dgm:param type="stAng" val="0"/>
                              <dgm:param type="spanAng" val="360"/>
                            </dgm:alg>
                          </dgm:else>
                        </dgm:choose>
                      </dgm:if>
                      <dgm:if name="Name248" axis="ch" ptType="node" func="cnt" op="gte" val="7">
                        <dgm:choose name="Name249">
                          <dgm:if name="Name250" axis="ch ch" ptType="node node" st="3 1" cnt="1 0" func="cnt" op="equ" val="1">
                            <dgm:alg type="cycle">
                              <dgm:param type="ctrShpMap" val="fNode"/>
                              <dgm:param type="stAng" val="102"/>
                            </dgm:alg>
                          </dgm:if>
                          <dgm:if name="Name251" axis="ch ch" ptType="node node" st="3 1" cnt="1 0" func="cnt" op="equ" val="2">
                            <dgm:alg type="cycle">
                              <dgm:param type="ctrShpMap" val="fNode"/>
                              <dgm:param type="stAng" val="57"/>
                              <dgm:param type="spanAng" val="90"/>
                            </dgm:alg>
                          </dgm:if>
                          <dgm:else name="Name252">
                            <dgm:alg type="cycle">
                              <dgm:param type="ctrShpMap" val="fNode"/>
                              <dgm:param type="stAng" val="0"/>
                              <dgm:param type="spanAng" val="360"/>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ctrShpMap" val="fNode"/>
                              <dgm:param type="stAng" val="120"/>
                              <dgm:param type="horzAlign" val="r"/>
                              <dgm:param type="vertAlign" val="b"/>
                            </dgm:alg>
                          </dgm:if>
                          <dgm:if name="Name259" axis="ch ch" ptType="node node" st="3 1" cnt="1 0" func="cnt" op="equ" val="2">
                            <dgm:alg type="cycle">
                              <dgm:param type="ctrShpMap" val="fNode"/>
                              <dgm:param type="stAng" val="165"/>
                              <dgm:param type="spanAng" val="-90"/>
                              <dgm:param type="horzAlign" val="r"/>
                              <dgm:param type="vertAlign" val="b"/>
                            </dgm:alg>
                          </dgm:if>
                          <dgm:else name="Name260">
                            <dgm:alg type="cycle">
                              <dgm:param type="ctrShpMap" val="fNode"/>
                              <dgm:param type="stAng" val="210"/>
                              <dgm:param type="spanAng" val="-180"/>
                            </dgm:alg>
                          </dgm:else>
                        </dgm:choose>
                      </dgm:if>
                      <dgm:if name="Name261" axis="ch" ptType="node" func="cnt" op="equ" val="4">
                        <dgm:choose name="Name262">
                          <dgm:if name="Name263" axis="ch ch" ptType="node node" st="3 1" cnt="1 0" func="cnt" op="equ" val="1">
                            <dgm:alg type="cycle">
                              <dgm:param type="ctrShpMap" val="fNode"/>
                              <dgm:param type="stAng" val="180"/>
                            </dgm:alg>
                          </dgm:if>
                          <dgm:if name="Name264" axis="ch ch" ptType="node node" st="3 1" cnt="1 0" func="cnt" op="equ" val="2">
                            <dgm:alg type="cycle">
                              <dgm:param type="ctrShpMap" val="fNode"/>
                              <dgm:param type="stAng" val="225"/>
                              <dgm:param type="spanAng" val="-90"/>
                            </dgm:alg>
                          </dgm:if>
                          <dgm:else name="Name265">
                            <dgm:alg type="cycle">
                              <dgm:param type="ctrShpMap" val="fNode"/>
                              <dgm:param type="stAng" val="247.5"/>
                              <dgm:param type="spanAng" val="-135"/>
                            </dgm:alg>
                          </dgm:else>
                        </dgm:choose>
                      </dgm:if>
                      <dgm:if name="Name266" axis="ch" ptType="node" func="cnt" op="equ" val="5">
                        <dgm:choose name="Name267">
                          <dgm:if name="Name268" axis="ch ch" ptType="node node" st="3 1" cnt="1 0" func="cnt" op="equ" val="1">
                            <dgm:alg type="cycle">
                              <dgm:param type="ctrShpMap" val="fNode"/>
                              <dgm:param type="stAng" val="216"/>
                            </dgm:alg>
                          </dgm:if>
                          <dgm:if name="Name269" axis="ch ch" ptType="node node" st="3 1" cnt="1 0" func="cnt" op="equ" val="2">
                            <dgm:alg type="cycle">
                              <dgm:param type="ctrShpMap" val="fNode"/>
                              <dgm:param type="stAng" val="261"/>
                              <dgm:param type="spanAng" val="-90"/>
                            </dgm:alg>
                          </dgm:if>
                          <dgm:else name="Name270">
                            <dgm:alg type="cycle">
                              <dgm:param type="ctrShpMap" val="fNode"/>
                              <dgm:param type="stAng" val="0"/>
                              <dgm:param type="spanAng" val="-360"/>
                            </dgm:alg>
                          </dgm:else>
                        </dgm:choose>
                      </dgm:if>
                      <dgm:if name="Name271" axis="ch" ptType="node" func="cnt" op="equ" val="6">
                        <dgm:choose name="Name272">
                          <dgm:if name="Name273" axis="ch ch" ptType="node node" st="3 1" cnt="1 0" func="cnt" op="equ" val="1">
                            <dgm:alg type="cycle">
                              <dgm:param type="ctrShpMap" val="fNode"/>
                              <dgm:param type="stAng" val="240"/>
                            </dgm:alg>
                          </dgm:if>
                          <dgm:if name="Name274" axis="ch ch" ptType="node node" st="3 1" cnt="1 0" func="cnt" op="equ" val="2">
                            <dgm:alg type="cycle">
                              <dgm:param type="ctrShpMap" val="fNode"/>
                              <dgm:param type="stAng" val="285"/>
                              <dgm:param type="spanAng" val="-90"/>
                            </dgm:alg>
                          </dgm:if>
                          <dgm:else name="Name275">
                            <dgm:alg type="cycle">
                              <dgm:param type="ctrShpMap" val="fNode"/>
                              <dgm:param type="stAng" val="0"/>
                              <dgm:param type="spanAng" val="-360"/>
                            </dgm:alg>
                          </dgm:else>
                        </dgm:choose>
                      </dgm:if>
                      <dgm:if name="Name276" axis="ch" ptType="node" func="cnt" op="gte" val="7">
                        <dgm:choose name="Name277">
                          <dgm:if name="Name278" axis="ch ch" ptType="node node" st="3 1" cnt="1 0" func="cnt" op="equ" val="1">
                            <dgm:alg type="cycle">
                              <dgm:param type="ctrShpMap" val="fNode"/>
                              <dgm:param type="stAng" val="257"/>
                            </dgm:alg>
                          </dgm:if>
                          <dgm:if name="Name279" axis="ch ch" ptType="node node" st="3 1" cnt="1 0" func="cnt" op="equ" val="2">
                            <dgm:alg type="cycle">
                              <dgm:param type="ctrShpMap" val="fNode"/>
                              <dgm:param type="stAng" val="302"/>
                              <dgm:param type="spanAng" val="-90"/>
                            </dgm:alg>
                          </dgm:if>
                          <dgm:else name="Name280">
                            <dgm:alg type="cycle">
                              <dgm:param type="ctrShpMap" val="fNode"/>
                              <dgm:param type="stAng" val="0"/>
                              <dgm:param type="spanAng" val="-360"/>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dim" val="1D"/>
                    <dgm:param type="begPts" val="auto"/>
                    <dgm:param type="endPts" val="auto"/>
                    <dgm:param type="endSty" val="noArr"/>
                    <dgm:param type="srcNode" val="textCenter"/>
                    <dgm:param type="dstNode" val="childCenter3"/>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ctrShpMap" val="fNode"/>
                              <dgm:param type="stAng" val="270"/>
                            </dgm:alg>
                          </dgm:if>
                          <dgm:if name="Name298" axis="ch ch" ptType="node node" st="4 1" cnt="1 0" func="cnt" op="equ" val="2">
                            <dgm:alg type="cycle">
                              <dgm:param type="ctrShpMap" val="fNode"/>
                              <dgm:param type="stAng" val="225"/>
                              <dgm:param type="spanAng" val="90"/>
                            </dgm:alg>
                          </dgm:if>
                          <dgm:else name="Name299">
                            <dgm:alg type="cycle">
                              <dgm:param type="ctrShpMap" val="fNode"/>
                              <dgm:param type="stAng" val="202.5"/>
                              <dgm:param type="spanAng" val="135"/>
                            </dgm:alg>
                          </dgm:else>
                        </dgm:choose>
                      </dgm:if>
                      <dgm:if name="Name300" axis="ch" ptType="node" func="cnt" op="equ" val="5">
                        <dgm:choose name="Name301">
                          <dgm:if name="Name302" axis="ch ch" ptType="node node" st="4 1" cnt="1 0" func="cnt" op="equ" val="1">
                            <dgm:alg type="cycle">
                              <dgm:param type="ctrShpMap" val="fNode"/>
                              <dgm:param type="stAng" val="216"/>
                            </dgm:alg>
                          </dgm:if>
                          <dgm:if name="Name303" axis="ch ch" ptType="node node" st="4 1" cnt="1 0" func="cnt" op="equ" val="2">
                            <dgm:alg type="cycle">
                              <dgm:param type="ctrShpMap" val="fNode"/>
                              <dgm:param type="stAng" val="171"/>
                              <dgm:param type="spanAng" val="90"/>
                            </dgm:alg>
                          </dgm:if>
                          <dgm:else name="Name304">
                            <dgm:alg type="cycle">
                              <dgm:param type="ctrShpMap" val="fNode"/>
                              <dgm:param type="stAng" val="0"/>
                              <dgm:param type="spanAng" val="360"/>
                            </dgm:alg>
                          </dgm:else>
                        </dgm:choose>
                      </dgm:if>
                      <dgm:if name="Name305" axis="ch" ptType="node" func="cnt" op="equ" val="6">
                        <dgm:choose name="Name306">
                          <dgm:if name="Name307" axis="ch ch" ptType="node node" st="4 1" cnt="1 0" func="cnt" op="equ" val="1">
                            <dgm:alg type="cycle">
                              <dgm:param type="ctrShpMap" val="fNode"/>
                              <dgm:param type="stAng" val="180"/>
                            </dgm:alg>
                          </dgm:if>
                          <dgm:if name="Name308" axis="ch ch" ptType="node node" st="4 1" cnt="1 0" func="cnt" op="equ" val="2">
                            <dgm:alg type="cycle">
                              <dgm:param type="ctrShpMap" val="fNode"/>
                              <dgm:param type="stAng" val="135"/>
                              <dgm:param type="spanAng" val="90"/>
                            </dgm:alg>
                          </dgm:if>
                          <dgm:else name="Name309">
                            <dgm:alg type="cycle">
                              <dgm:param type="ctrShpMap" val="fNode"/>
                              <dgm:param type="stAng" val="0"/>
                              <dgm:param type="spanAng" val="360"/>
                            </dgm:alg>
                          </dgm:else>
                        </dgm:choose>
                      </dgm:if>
                      <dgm:if name="Name310" axis="ch" ptType="node" func="cnt" op="gte" val="7">
                        <dgm:choose name="Name311">
                          <dgm:if name="Name312" axis="ch ch" ptType="node node" st="4 1" cnt="1 0" func="cnt" op="equ" val="1">
                            <dgm:alg type="cycle">
                              <dgm:param type="ctrShpMap" val="fNode"/>
                              <dgm:param type="stAng" val="154"/>
                            </dgm:alg>
                          </dgm:if>
                          <dgm:if name="Name313" axis="ch ch" ptType="node node" st="4 1" cnt="1 0" func="cnt" op="equ" val="2">
                            <dgm:alg type="cycle">
                              <dgm:param type="ctrShpMap" val="fNode"/>
                              <dgm:param type="stAng" val="109"/>
                              <dgm:param type="spanAng" val="90"/>
                            </dgm:alg>
                          </dgm:if>
                          <dgm:else name="Name314">
                            <dgm:alg type="cycle">
                              <dgm:param type="ctrShpMap" val="fNode"/>
                              <dgm:param type="stAng" val="0"/>
                              <dgm:param type="spanAng" val="360"/>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ctrShpMap" val="fNode"/>
                              <dgm:param type="stAng" val="90"/>
                            </dgm:alg>
                          </dgm:if>
                          <dgm:if name="Name321" axis="ch ch" ptType="node node" st="4 1" cnt="1 0" func="cnt" op="equ" val="2">
                            <dgm:alg type="cycle">
                              <dgm:param type="ctrShpMap" val="fNode"/>
                              <dgm:param type="stAng" val="135"/>
                              <dgm:param type="spanAng" val="-90"/>
                            </dgm:alg>
                          </dgm:if>
                          <dgm:else name="Name322">
                            <dgm:alg type="cycle">
                              <dgm:param type="ctrShpMap" val="fNode"/>
                              <dgm:param type="stAng" val="157.5"/>
                              <dgm:param type="spanAng" val="-135"/>
                            </dgm:alg>
                          </dgm:else>
                        </dgm:choose>
                      </dgm:if>
                      <dgm:if name="Name323" axis="ch" ptType="node" func="cnt" op="equ" val="5">
                        <dgm:choose name="Name324">
                          <dgm:if name="Name325" axis="ch ch" ptType="node node" st="4 1" cnt="1 0" func="cnt" op="equ" val="1">
                            <dgm:alg type="cycle">
                              <dgm:param type="ctrShpMap" val="fNode"/>
                              <dgm:param type="stAng" val="144"/>
                            </dgm:alg>
                          </dgm:if>
                          <dgm:if name="Name326" axis="ch ch" ptType="node node" st="4 1" cnt="1 0" func="cnt" op="equ" val="2">
                            <dgm:alg type="cycle">
                              <dgm:param type="ctrShpMap" val="fNode"/>
                              <dgm:param type="stAng" val="189"/>
                              <dgm:param type="spanAng" val="-90"/>
                            </dgm:alg>
                          </dgm:if>
                          <dgm:else name="Name327">
                            <dgm:alg type="cycle">
                              <dgm:param type="ctrShpMap" val="fNode"/>
                              <dgm:param type="stAng" val="0"/>
                              <dgm:param type="spanAng" val="-360"/>
                            </dgm:alg>
                          </dgm:else>
                        </dgm:choose>
                      </dgm:if>
                      <dgm:if name="Name328" axis="ch" ptType="node" func="cnt" op="equ" val="6">
                        <dgm:choose name="Name329">
                          <dgm:if name="Name330" axis="ch ch" ptType="node node" st="4 1" cnt="1 0" func="cnt" op="equ" val="1">
                            <dgm:alg type="cycle">
                              <dgm:param type="ctrShpMap" val="fNode"/>
                              <dgm:param type="stAng" val="180"/>
                            </dgm:alg>
                          </dgm:if>
                          <dgm:if name="Name331" axis="ch ch" ptType="node node" st="4 1" cnt="1 0" func="cnt" op="equ" val="2">
                            <dgm:alg type="cycle">
                              <dgm:param type="ctrShpMap" val="fNode"/>
                              <dgm:param type="stAng" val="225"/>
                              <dgm:param type="spanAng" val="-90"/>
                            </dgm:alg>
                          </dgm:if>
                          <dgm:else name="Name332">
                            <dgm:alg type="cycle">
                              <dgm:param type="ctrShpMap" val="fNode"/>
                              <dgm:param type="stAng" val="0"/>
                              <dgm:param type="spanAng" val="-360"/>
                            </dgm:alg>
                          </dgm:else>
                        </dgm:choose>
                      </dgm:if>
                      <dgm:if name="Name333" axis="ch" ptType="node" func="cnt" op="gte" val="7">
                        <dgm:choose name="Name334">
                          <dgm:if name="Name335" axis="ch ch" ptType="node node" st="4 1" cnt="1 0" func="cnt" op="equ" val="1">
                            <dgm:alg type="cycle">
                              <dgm:param type="ctrShpMap" val="fNode"/>
                              <dgm:param type="stAng" val="205"/>
                            </dgm:alg>
                          </dgm:if>
                          <dgm:if name="Name336" axis="ch ch" ptType="node node" st="4 1" cnt="1 0" func="cnt" op="equ" val="2">
                            <dgm:alg type="cycle">
                              <dgm:param type="ctrShpMap" val="fNode"/>
                              <dgm:param type="stAng" val="250"/>
                              <dgm:param type="spanAng" val="-90"/>
                            </dgm:alg>
                          </dgm:if>
                          <dgm:else name="Name337">
                            <dgm:alg type="cycle">
                              <dgm:param type="ctrShpMap" val="fNode"/>
                              <dgm:param type="stAng" val="0"/>
                              <dgm:param type="spanAng" val="-360"/>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dim" val="1D"/>
                    <dgm:param type="begPts" val="auto"/>
                    <dgm:param type="endPts" val="auto"/>
                    <dgm:param type="endSty" val="noArr"/>
                    <dgm:param type="srcNode" val="textCenter"/>
                    <dgm:param type="dstNode" val="childCenter4"/>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ctrShpMap" val="fNode"/>
                              <dgm:param type="stAng" val="288"/>
                            </dgm:alg>
                          </dgm:if>
                          <dgm:if name="Name355" axis="ch ch" ptType="node node" st="5 1" cnt="1 0" func="cnt" op="equ" val="2">
                            <dgm:alg type="cycle">
                              <dgm:param type="ctrShpMap" val="fNode"/>
                              <dgm:param type="stAng" val="243"/>
                              <dgm:param type="spanAng" val="90"/>
                            </dgm:alg>
                          </dgm:if>
                          <dgm:else name="Name356">
                            <dgm:alg type="cycle">
                              <dgm:param type="ctrShpMap" val="fNode"/>
                              <dgm:param type="stAng" val="0"/>
                              <dgm:param type="spanAng" val="360"/>
                            </dgm:alg>
                          </dgm:else>
                        </dgm:choose>
                      </dgm:if>
                      <dgm:if name="Name357" axis="ch" ptType="node" func="cnt" op="equ" val="6">
                        <dgm:choose name="Name358">
                          <dgm:if name="Name359" axis="ch ch" ptType="node node" st="5 1" cnt="1 0" func="cnt" op="equ" val="1">
                            <dgm:alg type="cycle">
                              <dgm:param type="ctrShpMap" val="fNode"/>
                              <dgm:param type="stAng" val="240"/>
                            </dgm:alg>
                          </dgm:if>
                          <dgm:if name="Name360" axis="ch ch" ptType="node node" st="5 1" cnt="1 0" func="cnt" op="equ" val="2">
                            <dgm:alg type="cycle">
                              <dgm:param type="ctrShpMap" val="fNode"/>
                              <dgm:param type="stAng" val="195"/>
                              <dgm:param type="spanAng" val="90"/>
                            </dgm:alg>
                          </dgm:if>
                          <dgm:else name="Name361">
                            <dgm:alg type="cycle">
                              <dgm:param type="ctrShpMap" val="fNode"/>
                              <dgm:param type="stAng" val="0"/>
                              <dgm:param type="spanAng" val="360"/>
                            </dgm:alg>
                          </dgm:else>
                        </dgm:choose>
                      </dgm:if>
                      <dgm:if name="Name362" axis="ch" ptType="node" func="cnt" op="gte" val="7">
                        <dgm:choose name="Name363">
                          <dgm:if name="Name364" axis="ch ch" ptType="node node" st="5 1" cnt="1 0" func="cnt" op="equ" val="1">
                            <dgm:alg type="cycle">
                              <dgm:param type="ctrShpMap" val="fNode"/>
                              <dgm:param type="stAng" val="205"/>
                            </dgm:alg>
                          </dgm:if>
                          <dgm:if name="Name365" axis="ch ch" ptType="node node" st="5 1" cnt="1 0" func="cnt" op="equ" val="2">
                            <dgm:alg type="cycle">
                              <dgm:param type="ctrShpMap" val="fNode"/>
                              <dgm:param type="stAng" val="160"/>
                              <dgm:param type="spanAng" val="90"/>
                            </dgm:alg>
                          </dgm:if>
                          <dgm:else name="Name366">
                            <dgm:alg type="cycle">
                              <dgm:param type="ctrShpMap" val="fNode"/>
                              <dgm:param type="stAng" val="0"/>
                              <dgm:param type="spanAng" val="360"/>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ctrShpMap" val="fNode"/>
                              <dgm:param type="stAng" val="72"/>
                            </dgm:alg>
                          </dgm:if>
                          <dgm:if name="Name373" axis="ch ch" ptType="node node" st="5 1" cnt="1 0" func="cnt" op="equ" val="2">
                            <dgm:alg type="cycle">
                              <dgm:param type="ctrShpMap" val="fNode"/>
                              <dgm:param type="stAng" val="117"/>
                              <dgm:param type="spanAng" val="-90"/>
                            </dgm:alg>
                          </dgm:if>
                          <dgm:else name="Name374">
                            <dgm:alg type="cycle">
                              <dgm:param type="ctrShpMap" val="fNode"/>
                              <dgm:param type="stAng" val="0"/>
                              <dgm:param type="spanAng" val="-360"/>
                            </dgm:alg>
                          </dgm:else>
                        </dgm:choose>
                      </dgm:if>
                      <dgm:if name="Name375" axis="ch" ptType="node" func="cnt" op="equ" val="6">
                        <dgm:choose name="Name376">
                          <dgm:if name="Name377" axis="ch ch" ptType="node node" st="5 1" cnt="1 0" func="cnt" op="equ" val="1">
                            <dgm:alg type="cycle">
                              <dgm:param type="ctrShpMap" val="fNode"/>
                              <dgm:param type="stAng" val="120"/>
                            </dgm:alg>
                          </dgm:if>
                          <dgm:if name="Name378" axis="ch ch" ptType="node node" st="5 1" cnt="1 0" func="cnt" op="equ" val="2">
                            <dgm:alg type="cycle">
                              <dgm:param type="ctrShpMap" val="fNode"/>
                              <dgm:param type="stAng" val="165"/>
                              <dgm:param type="spanAng" val="-90"/>
                            </dgm:alg>
                          </dgm:if>
                          <dgm:else name="Name379">
                            <dgm:alg type="cycle">
                              <dgm:param type="ctrShpMap" val="fNode"/>
                              <dgm:param type="stAng" val="0"/>
                              <dgm:param type="spanAng" val="-360"/>
                            </dgm:alg>
                          </dgm:else>
                        </dgm:choose>
                      </dgm:if>
                      <dgm:if name="Name380" axis="ch" ptType="node" func="cnt" op="gte" val="7">
                        <dgm:choose name="Name381">
                          <dgm:if name="Name382" axis="ch ch" ptType="node node" st="5 1" cnt="1 0" func="cnt" op="equ" val="1">
                            <dgm:alg type="cycle">
                              <dgm:param type="ctrShpMap" val="fNode"/>
                              <dgm:param type="stAng" val="154"/>
                            </dgm:alg>
                          </dgm:if>
                          <dgm:if name="Name383" axis="ch ch" ptType="node node" st="5 1" cnt="1 0" func="cnt" op="equ" val="2">
                            <dgm:alg type="cycle">
                              <dgm:param type="ctrShpMap" val="fNode"/>
                              <dgm:param type="stAng" val="199"/>
                              <dgm:param type="spanAng" val="-90"/>
                            </dgm:alg>
                          </dgm:if>
                          <dgm:else name="Name384">
                            <dgm:alg type="cycle">
                              <dgm:param type="ctrShpMap" val="fNode"/>
                              <dgm:param type="stAng" val="0"/>
                              <dgm:param type="spanAng" val="-360"/>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dim" val="1D"/>
                    <dgm:param type="begPts" val="auto"/>
                    <dgm:param type="endPts" val="auto"/>
                    <dgm:param type="endSty" val="noArr"/>
                    <dgm:param type="srcNode" val="textCenter"/>
                    <dgm:param type="dstNode" val="childCenter5"/>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ctrShpMap" val="fNode"/>
                              <dgm:param type="stAng" val="300"/>
                            </dgm:alg>
                          </dgm:if>
                          <dgm:if name="Name402" axis="ch ch" ptType="node node" st="6 1" cnt="1 0" func="cnt" op="equ" val="2">
                            <dgm:alg type="cycle">
                              <dgm:param type="ctrShpMap" val="fNode"/>
                              <dgm:param type="stAng" val="255"/>
                              <dgm:param type="spanAng" val="90"/>
                            </dgm:alg>
                          </dgm:if>
                          <dgm:else name="Name403">
                            <dgm:alg type="cycle">
                              <dgm:param type="ctrShpMap" val="fNode"/>
                              <dgm:param type="stAng" val="0"/>
                              <dgm:param type="spanAng" val="360"/>
                            </dgm:alg>
                          </dgm:else>
                        </dgm:choose>
                      </dgm:if>
                      <dgm:if name="Name404" axis="ch" ptType="node" func="cnt" op="gte" val="7">
                        <dgm:choose name="Name405">
                          <dgm:if name="Name406" axis="ch ch" ptType="node node" st="6 1" cnt="1 0" func="cnt" op="equ" val="1">
                            <dgm:alg type="cycle">
                              <dgm:param type="ctrShpMap" val="fNode"/>
                              <dgm:param type="stAng" val="257"/>
                            </dgm:alg>
                          </dgm:if>
                          <dgm:if name="Name407" axis="ch ch" ptType="node node" st="6 1" cnt="1 0" func="cnt" op="equ" val="2">
                            <dgm:alg type="cycle">
                              <dgm:param type="ctrShpMap" val="fNode"/>
                              <dgm:param type="stAng" val="212"/>
                              <dgm:param type="spanAng" val="90"/>
                            </dgm:alg>
                          </dgm:if>
                          <dgm:else name="Name408">
                            <dgm:alg type="cycle">
                              <dgm:param type="ctrShpMap" val="fNode"/>
                              <dgm:param type="stAng" val="0"/>
                              <dgm:param type="spanAng" val="360"/>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ctrShpMap" val="fNode"/>
                              <dgm:param type="stAng" val="60"/>
                            </dgm:alg>
                          </dgm:if>
                          <dgm:if name="Name415" axis="ch ch" ptType="node node" st="6 1" cnt="1 0" func="cnt" op="equ" val="2">
                            <dgm:alg type="cycle">
                              <dgm:param type="ctrShpMap" val="fNode"/>
                              <dgm:param type="stAng" val="105"/>
                              <dgm:param type="spanAng" val="-90"/>
                            </dgm:alg>
                          </dgm:if>
                          <dgm:else name="Name416">
                            <dgm:alg type="cycle">
                              <dgm:param type="ctrShpMap" val="fNode"/>
                              <dgm:param type="stAng" val="0"/>
                              <dgm:param type="spanAng" val="-360"/>
                            </dgm:alg>
                          </dgm:else>
                        </dgm:choose>
                      </dgm:if>
                      <dgm:if name="Name417" axis="ch" ptType="node" func="cnt" op="gte" val="7">
                        <dgm:choose name="Name418">
                          <dgm:if name="Name419" axis="ch ch" ptType="node node" st="6 1" cnt="1 0" func="cnt" op="equ" val="1">
                            <dgm:alg type="cycle">
                              <dgm:param type="ctrShpMap" val="fNode"/>
                              <dgm:param type="stAng" val="102"/>
                            </dgm:alg>
                          </dgm:if>
                          <dgm:if name="Name420" axis="ch ch" ptType="node node" st="6 1" cnt="1 0" func="cnt" op="equ" val="2">
                            <dgm:alg type="cycle">
                              <dgm:param type="ctrShpMap" val="fNode"/>
                              <dgm:param type="stAng" val="147"/>
                              <dgm:param type="spanAng" val="-90"/>
                            </dgm:alg>
                          </dgm:if>
                          <dgm:else name="Name421">
                            <dgm:alg type="cycle">
                              <dgm:param type="ctrShpMap" val="fNode"/>
                              <dgm:param type="stAng" val="0"/>
                              <dgm:param type="spanAng" val="-360"/>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dim" val="1D"/>
                    <dgm:param type="begPts" val="auto"/>
                    <dgm:param type="endPts" val="auto"/>
                    <dgm:param type="endSty" val="noArr"/>
                    <dgm:param type="srcNode" val="textCenter"/>
                    <dgm:param type="dstNode" val="childCenter6"/>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ctrShpMap" val="fNode"/>
                              <dgm:param type="stAng" val="308"/>
                            </dgm:alg>
                          </dgm:if>
                          <dgm:if name="Name439" axis="ch ch" ptType="node node" st="7 1" cnt="1 0" func="cnt" op="equ" val="2">
                            <dgm:alg type="cycle">
                              <dgm:param type="ctrShpMap" val="fNode"/>
                              <dgm:param type="stAng" val="263"/>
                              <dgm:param type="spanAng" val="90"/>
                            </dgm:alg>
                          </dgm:if>
                          <dgm:else name="Name440">
                            <dgm:alg type="cycle">
                              <dgm:param type="ctrShpMap" val="fNode"/>
                              <dgm:param type="stAng" val="0"/>
                              <dgm:param type="spanAng" val="360"/>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ctrShpMap" val="fNode"/>
                              <dgm:param type="stAng" val="51"/>
                            </dgm:alg>
                          </dgm:if>
                          <dgm:if name="Name447" axis="ch ch" ptType="node node" st="7 1" cnt="1 0" func="cnt" op="equ" val="2">
                            <dgm:alg type="cycle">
                              <dgm:param type="ctrShpMap" val="fNode"/>
                              <dgm:param type="stAng" val="96"/>
                              <dgm:param type="spanAng" val="-90"/>
                            </dgm:alg>
                          </dgm:if>
                          <dgm:else name="Name448">
                            <dgm:alg type="cycle">
                              <dgm:param type="ctrShpMap" val="fNode"/>
                              <dgm:param type="stAng" val="0"/>
                              <dgm:param type="spanAng" val="-360"/>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dim" val="1D"/>
                    <dgm:param type="begPts" val="auto"/>
                    <dgm:param type="endPts" val="auto"/>
                    <dgm:param type="endSty" val="noArr"/>
                    <dgm:param type="srcNode" val="textCenter"/>
                    <dgm:param type="dstNode" val="childCenter7"/>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BEB7BF-8B18-49DE-A558-CA4E562D91C5}" type="datetimeFigureOut">
              <a:rPr lang="en-GB" smtClean="0"/>
              <a:t>21/11/2024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3A6694-74AE-4E92-9E4B-79438013CB08}" type="slidenum">
              <a:rPr lang="en-GB" smtClean="0"/>
              <a:t>‹#›</a:t>
            </a:fld>
            <a:endParaRPr lang="en-GB"/>
          </a:p>
        </p:txBody>
      </p:sp>
    </p:spTree>
    <p:extLst>
      <p:ext uri="{BB962C8B-B14F-4D97-AF65-F5344CB8AC3E}">
        <p14:creationId xmlns:p14="http://schemas.microsoft.com/office/powerpoint/2010/main" val="448477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13A6694-74AE-4E92-9E4B-79438013CB08}" type="slidenum">
              <a:rPr lang="en-GB" smtClean="0"/>
              <a:t>1</a:t>
            </a:fld>
            <a:endParaRPr lang="en-GB"/>
          </a:p>
        </p:txBody>
      </p:sp>
    </p:spTree>
    <p:extLst>
      <p:ext uri="{BB962C8B-B14F-4D97-AF65-F5344CB8AC3E}">
        <p14:creationId xmlns:p14="http://schemas.microsoft.com/office/powerpoint/2010/main" val="8354852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1F1F1F"/>
                </a:solidFill>
                <a:effectLst/>
                <a:latin typeface="Roboto" panose="02000000000000000000" pitchFamily="2" charset="0"/>
              </a:rPr>
              <a:t>This project focuses on </a:t>
            </a:r>
            <a:r>
              <a:rPr lang="en-GB" b="0" i="0" dirty="0" err="1">
                <a:solidFill>
                  <a:srgbClr val="1F1F1F"/>
                </a:solidFill>
                <a:effectLst/>
                <a:latin typeface="Roboto" panose="02000000000000000000" pitchFamily="2" charset="0"/>
              </a:rPr>
              <a:t>analyzing</a:t>
            </a:r>
            <a:r>
              <a:rPr lang="en-GB" b="0" i="0" dirty="0">
                <a:solidFill>
                  <a:srgbClr val="1F1F1F"/>
                </a:solidFill>
                <a:effectLst/>
                <a:latin typeface="Roboto" panose="02000000000000000000" pitchFamily="2" charset="0"/>
              </a:rPr>
              <a:t> criminal offence data in Switzerland. The dataset namely "Swiss Criminal Code (SCC): Offences and Accused Persons“, was downloaded from the Federal Statistical Office (FSO) and spans from 2009 to 2023. </a:t>
            </a:r>
            <a:r>
              <a:rPr lang="en-GB" dirty="0">
                <a:solidFill>
                  <a:srgbClr val="1F1F1F"/>
                </a:solidFill>
                <a:latin typeface="Roboto" panose="02000000000000000000" pitchFamily="2" charset="0"/>
              </a:rPr>
              <a:t>The dataset provides the </a:t>
            </a:r>
            <a:r>
              <a:rPr lang="en-GB" b="0" i="0" dirty="0">
                <a:solidFill>
                  <a:srgbClr val="1F1F1F"/>
                </a:solidFill>
                <a:effectLst/>
                <a:latin typeface="Roboto" panose="02000000000000000000" pitchFamily="2" charset="0"/>
              </a:rPr>
              <a:t>demographic information of the accused individuals across Switzerland for a</a:t>
            </a:r>
            <a:r>
              <a:rPr lang="en-GB" dirty="0">
                <a:solidFill>
                  <a:srgbClr val="1F1F1F"/>
                </a:solidFill>
                <a:latin typeface="Roboto" panose="02000000000000000000" pitchFamily="2" charset="0"/>
              </a:rPr>
              <a:t> multitude of </a:t>
            </a:r>
            <a:r>
              <a:rPr lang="en-GB" b="0" i="0" dirty="0">
                <a:solidFill>
                  <a:srgbClr val="1F1F1F"/>
                </a:solidFill>
                <a:effectLst/>
                <a:latin typeface="Roboto" panose="02000000000000000000" pitchFamily="2" charset="0"/>
              </a:rPr>
              <a:t>criminal offences.</a:t>
            </a:r>
          </a:p>
          <a:p>
            <a:r>
              <a:rPr lang="en-GB" b="0" i="0" dirty="0">
                <a:solidFill>
                  <a:srgbClr val="1F1F1F"/>
                </a:solidFill>
                <a:effectLst/>
                <a:latin typeface="Roboto" panose="02000000000000000000" pitchFamily="2" charset="0"/>
              </a:rPr>
              <a:t>By applying machine learning models to this dataset, we aim to predict the number of offences that will may occur up until 2030, specifying what the likely demographic will be.</a:t>
            </a:r>
            <a:endParaRPr lang="en-GB" dirty="0"/>
          </a:p>
          <a:p>
            <a:endParaRPr lang="en-GB" dirty="0"/>
          </a:p>
        </p:txBody>
      </p:sp>
      <p:sp>
        <p:nvSpPr>
          <p:cNvPr id="4" name="Slide Number Placeholder 3"/>
          <p:cNvSpPr>
            <a:spLocks noGrp="1"/>
          </p:cNvSpPr>
          <p:nvPr>
            <p:ph type="sldNum" sz="quarter" idx="5"/>
          </p:nvPr>
        </p:nvSpPr>
        <p:spPr/>
        <p:txBody>
          <a:bodyPr/>
          <a:lstStyle/>
          <a:p>
            <a:fld id="{F13A6694-74AE-4E92-9E4B-79438013CB08}" type="slidenum">
              <a:rPr lang="en-GB" smtClean="0"/>
              <a:t>2</a:t>
            </a:fld>
            <a:endParaRPr lang="en-GB"/>
          </a:p>
        </p:txBody>
      </p:sp>
    </p:spTree>
    <p:extLst>
      <p:ext uri="{BB962C8B-B14F-4D97-AF65-F5344CB8AC3E}">
        <p14:creationId xmlns:p14="http://schemas.microsoft.com/office/powerpoint/2010/main" val="27059560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Multiple Linear Regression</a:t>
            </a:r>
            <a:endParaRPr lang="en-GB" dirty="0"/>
          </a:p>
          <a:p>
            <a:pPr marL="742950" lvl="1" indent="-285750">
              <a:buFont typeface="Arial" panose="020B0604020202020204" pitchFamily="34" charset="0"/>
              <a:buChar char="•"/>
            </a:pPr>
            <a:r>
              <a:rPr lang="en-GB" dirty="0"/>
              <a:t>Very low MSE and MAE indicate high prediction accuracy.</a:t>
            </a:r>
          </a:p>
          <a:p>
            <a:pPr marL="742950" lvl="1" indent="-285750">
              <a:buFont typeface="Arial" panose="020B0604020202020204" pitchFamily="34" charset="0"/>
              <a:buChar char="•"/>
            </a:pPr>
            <a:r>
              <a:rPr lang="en-GB" dirty="0"/>
              <a:t>R² value close to 1 suggests a near-perfect fit, implying minimal residuals and excellent prediction performance.</a:t>
            </a:r>
          </a:p>
          <a:p>
            <a:r>
              <a:rPr lang="en-GB" b="1" dirty="0"/>
              <a:t>Decision Tree Regressor</a:t>
            </a:r>
            <a:endParaRPr lang="en-GB" dirty="0"/>
          </a:p>
          <a:p>
            <a:pPr marL="742950" lvl="1" indent="-285750">
              <a:buFont typeface="Arial" panose="020B0604020202020204" pitchFamily="34" charset="0"/>
              <a:buChar char="•"/>
            </a:pPr>
            <a:r>
              <a:rPr lang="en-GB" dirty="0"/>
              <a:t>Higher MSE and MAE compared to Multiple Linear Regression, indicating lower accuracy.</a:t>
            </a:r>
          </a:p>
          <a:p>
            <a:pPr marL="742950" lvl="1" indent="-285750">
              <a:buFont typeface="Arial" panose="020B0604020202020204" pitchFamily="34" charset="0"/>
              <a:buChar char="•"/>
            </a:pPr>
            <a:r>
              <a:rPr lang="en-GB" dirty="0"/>
              <a:t>R² value is still quite high, suggesting the model captures general trends well but lacks precision compared to linear regression.</a:t>
            </a:r>
          </a:p>
          <a:p>
            <a:r>
              <a:rPr lang="en-GB" b="1" dirty="0"/>
              <a:t>Random Forest Regressor</a:t>
            </a:r>
            <a:endParaRPr lang="en-GB" dirty="0"/>
          </a:p>
          <a:p>
            <a:pPr marL="742950" lvl="1" indent="-285750">
              <a:buFont typeface="Arial" panose="020B0604020202020204" pitchFamily="34" charset="0"/>
              <a:buChar char="•"/>
            </a:pPr>
            <a:r>
              <a:rPr lang="en-GB" dirty="0"/>
              <a:t>Similar performance to the Decision Tree model, but slightly better MAE.</a:t>
            </a:r>
          </a:p>
          <a:p>
            <a:pPr marL="742950" lvl="1" indent="-285750">
              <a:buFont typeface="Arial" panose="020B0604020202020204" pitchFamily="34" charset="0"/>
              <a:buChar char="•"/>
            </a:pPr>
            <a:r>
              <a:rPr lang="en-GB" dirty="0"/>
              <a:t>Random Forest improves stability and reduces overfitting compared to a single Decision Tree, though precision remains lower than Multiple Linear Regression.</a:t>
            </a:r>
          </a:p>
          <a:p>
            <a:r>
              <a:rPr lang="en-GB" b="1" dirty="0"/>
              <a:t>Gradient Boosting Regressor (</a:t>
            </a:r>
            <a:r>
              <a:rPr lang="en-GB" b="1" dirty="0" err="1"/>
              <a:t>XGBoost</a:t>
            </a:r>
            <a:r>
              <a:rPr lang="en-GB" b="1" dirty="0"/>
              <a:t>)</a:t>
            </a:r>
            <a:endParaRPr lang="en-GB" dirty="0"/>
          </a:p>
          <a:p>
            <a:pPr marL="742950" lvl="1" indent="-285750">
              <a:buFont typeface="Arial" panose="020B0604020202020204" pitchFamily="34" charset="0"/>
              <a:buChar char="•"/>
            </a:pPr>
            <a:r>
              <a:rPr lang="en-GB" dirty="0"/>
              <a:t>Significantly better MSE and MAE compared to the Decision Tree and Random Forest models, suggesting better precision.</a:t>
            </a:r>
          </a:p>
          <a:p>
            <a:pPr marL="742950" lvl="1" indent="-285750">
              <a:buFont typeface="Arial" panose="020B0604020202020204" pitchFamily="34" charset="0"/>
              <a:buChar char="•"/>
            </a:pPr>
            <a:r>
              <a:rPr lang="en-GB" dirty="0"/>
              <a:t>R² value remains high, indicating a strong model fit. This model performs closer to the Multiple Linear Regression model but shows improvements in residual prediction error over Decision Trees.</a:t>
            </a:r>
          </a:p>
          <a:p>
            <a:r>
              <a:rPr lang="en-GB" b="1" dirty="0"/>
              <a:t>Artificial Neural Network (ANN)</a:t>
            </a:r>
            <a:endParaRPr lang="en-GB" dirty="0"/>
          </a:p>
          <a:p>
            <a:pPr>
              <a:buFont typeface="Arial" panose="020B0604020202020204" pitchFamily="34" charset="0"/>
              <a:buChar char="•"/>
            </a:pPr>
            <a:r>
              <a:rPr lang="en-GB" dirty="0"/>
              <a:t>The </a:t>
            </a:r>
            <a:r>
              <a:rPr lang="en-GB" sz="1200" kern="1200" dirty="0">
                <a:solidFill>
                  <a:schemeClr val="tx1"/>
                </a:solidFill>
                <a:latin typeface="+mn-lt"/>
                <a:ea typeface="+mn-ea"/>
                <a:cs typeface="+mn-cs"/>
              </a:rPr>
              <a:t>ANN</a:t>
            </a:r>
            <a:r>
              <a:rPr lang="en-GB" dirty="0"/>
              <a:t> model performed notably worse, suggesting it may have struggled to capture the data patterns or suffered from inadequate tuning.</a:t>
            </a:r>
          </a:p>
          <a:p>
            <a:pPr>
              <a:buFont typeface="Arial" panose="020B0604020202020204" pitchFamily="34" charset="0"/>
              <a:buChar char="•"/>
            </a:pPr>
            <a:endParaRPr lang="en-GB" dirty="0"/>
          </a:p>
          <a:p>
            <a:pPr>
              <a:buFont typeface="Arial" panose="020B0604020202020204" pitchFamily="34" charset="0"/>
              <a:buNone/>
            </a:pPr>
            <a:r>
              <a:rPr lang="en-GB" b="1" dirty="0"/>
              <a:t>Multiple Linear Regression</a:t>
            </a:r>
            <a:r>
              <a:rPr lang="en-GB" dirty="0"/>
              <a:t>: </a:t>
            </a:r>
          </a:p>
          <a:p>
            <a:pPr>
              <a:buFont typeface="Arial" panose="020B0604020202020204" pitchFamily="34" charset="0"/>
              <a:buNone/>
            </a:pPr>
            <a:r>
              <a:rPr lang="en-GB" dirty="0"/>
              <a:t>While this model has incredibly low error metrics, the nearly perfect R² value raises concerns about overfitting.</a:t>
            </a:r>
          </a:p>
          <a:p>
            <a:pPr>
              <a:buFont typeface="Arial" panose="020B0604020202020204" pitchFamily="34" charset="0"/>
              <a:buNone/>
            </a:pPr>
            <a:r>
              <a:rPr lang="en-GB" b="1" dirty="0"/>
              <a:t>Decision Tree</a:t>
            </a:r>
            <a:r>
              <a:rPr lang="en-GB" dirty="0"/>
              <a:t>: This model seems to have the highest MSE and MAE, suggesting that it's overfitting and not generalizing well.</a:t>
            </a:r>
          </a:p>
          <a:p>
            <a:pPr>
              <a:buFont typeface="Arial" panose="020B0604020202020204" pitchFamily="34" charset="0"/>
              <a:buNone/>
            </a:pPr>
            <a:r>
              <a:rPr lang="en-GB" b="1" dirty="0"/>
              <a:t>Random Forest</a:t>
            </a:r>
            <a:r>
              <a:rPr lang="en-GB" dirty="0"/>
              <a:t>: Slightly better error metrics than Decision Tree with comparable R², meaning it has a lower risk of overfitting compared to the Decision Tree.</a:t>
            </a:r>
          </a:p>
          <a:p>
            <a:pPr>
              <a:buFont typeface="Arial" panose="020B0604020202020204" pitchFamily="34" charset="0"/>
              <a:buNone/>
            </a:pPr>
            <a:r>
              <a:rPr lang="en-GB" b="1" dirty="0" err="1"/>
              <a:t>XGBoost</a:t>
            </a:r>
            <a:r>
              <a:rPr lang="en-GB" dirty="0"/>
              <a:t>: Provides the best error metrics among the complex models, but may require more computational resources and careful hyperparameter tuning.</a:t>
            </a:r>
          </a:p>
        </p:txBody>
      </p:sp>
      <p:sp>
        <p:nvSpPr>
          <p:cNvPr id="4" name="Slide Number Placeholder 3"/>
          <p:cNvSpPr>
            <a:spLocks noGrp="1"/>
          </p:cNvSpPr>
          <p:nvPr>
            <p:ph type="sldNum" sz="quarter" idx="5"/>
          </p:nvPr>
        </p:nvSpPr>
        <p:spPr/>
        <p:txBody>
          <a:bodyPr/>
          <a:lstStyle/>
          <a:p>
            <a:fld id="{F13A6694-74AE-4E92-9E4B-79438013CB08}" type="slidenum">
              <a:rPr lang="en-GB" smtClean="0"/>
              <a:t>8</a:t>
            </a:fld>
            <a:endParaRPr lang="en-GB"/>
          </a:p>
        </p:txBody>
      </p:sp>
    </p:spTree>
    <p:extLst>
      <p:ext uri="{BB962C8B-B14F-4D97-AF65-F5344CB8AC3E}">
        <p14:creationId xmlns:p14="http://schemas.microsoft.com/office/powerpoint/2010/main" val="21629203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solidFill>
                  <a:srgbClr val="000000"/>
                </a:solidFill>
                <a:effectLst/>
                <a:latin typeface="Courier New" panose="02070309020205020404" pitchFamily="49" charset="0"/>
              </a:rPr>
              <a:t>model = Random Forest Regressor</a:t>
            </a:r>
          </a:p>
          <a:p>
            <a:endParaRPr lang="en-GB" dirty="0"/>
          </a:p>
        </p:txBody>
      </p:sp>
      <p:sp>
        <p:nvSpPr>
          <p:cNvPr id="4" name="Slide Number Placeholder 3"/>
          <p:cNvSpPr>
            <a:spLocks noGrp="1"/>
          </p:cNvSpPr>
          <p:nvPr>
            <p:ph type="sldNum" sz="quarter" idx="5"/>
          </p:nvPr>
        </p:nvSpPr>
        <p:spPr/>
        <p:txBody>
          <a:bodyPr/>
          <a:lstStyle/>
          <a:p>
            <a:fld id="{F13A6694-74AE-4E92-9E4B-79438013CB08}" type="slidenum">
              <a:rPr lang="en-GB" smtClean="0"/>
              <a:t>9</a:t>
            </a:fld>
            <a:endParaRPr lang="en-GB"/>
          </a:p>
        </p:txBody>
      </p:sp>
    </p:spTree>
    <p:extLst>
      <p:ext uri="{BB962C8B-B14F-4D97-AF65-F5344CB8AC3E}">
        <p14:creationId xmlns:p14="http://schemas.microsoft.com/office/powerpoint/2010/main" val="4170003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 </a:t>
            </a:r>
            <a:r>
              <a:rPr lang="en-GB" b="1" dirty="0"/>
              <a:t>high feature importance</a:t>
            </a:r>
            <a:r>
              <a:rPr lang="en-GB" dirty="0"/>
              <a:t> means that the feature is very </a:t>
            </a:r>
            <a:r>
              <a:rPr lang="en-GB" b="1" dirty="0"/>
              <a:t>useful for the model to predict</a:t>
            </a:r>
            <a:r>
              <a:rPr lang="en-GB" dirty="0"/>
              <a:t> whether or not an offence occurs (or what type of offence occurs).</a:t>
            </a:r>
          </a:p>
          <a:p>
            <a:r>
              <a:rPr lang="en-GB" dirty="0"/>
              <a:t>It </a:t>
            </a:r>
            <a:r>
              <a:rPr lang="en-GB" b="1" dirty="0"/>
              <a:t>does not mean</a:t>
            </a:r>
            <a:r>
              <a:rPr lang="en-GB" dirty="0"/>
              <a:t> that the feature itself </a:t>
            </a:r>
            <a:r>
              <a:rPr lang="en-GB" b="1" dirty="0"/>
              <a:t>directly leads</a:t>
            </a:r>
            <a:r>
              <a:rPr lang="en-GB" dirty="0"/>
              <a:t> to more offences or that there is a causal link.</a:t>
            </a:r>
          </a:p>
          <a:p>
            <a:r>
              <a:rPr lang="en-GB" dirty="0"/>
              <a:t>To interpret why a feature has high importance, you would need to </a:t>
            </a:r>
            <a:r>
              <a:rPr lang="en-GB" dirty="0" err="1"/>
              <a:t>analyze</a:t>
            </a:r>
            <a:r>
              <a:rPr lang="en-GB" dirty="0"/>
              <a:t> its relationship with other features and the target variable, ideally with additional statistical and domain-specific insights.</a:t>
            </a:r>
          </a:p>
        </p:txBody>
      </p:sp>
      <p:sp>
        <p:nvSpPr>
          <p:cNvPr id="4" name="Slide Number Placeholder 3"/>
          <p:cNvSpPr>
            <a:spLocks noGrp="1"/>
          </p:cNvSpPr>
          <p:nvPr>
            <p:ph type="sldNum" sz="quarter" idx="5"/>
          </p:nvPr>
        </p:nvSpPr>
        <p:spPr/>
        <p:txBody>
          <a:bodyPr/>
          <a:lstStyle/>
          <a:p>
            <a:fld id="{F13A6694-74AE-4E92-9E4B-79438013CB08}" type="slidenum">
              <a:rPr lang="en-GB" smtClean="0"/>
              <a:t>10</a:t>
            </a:fld>
            <a:endParaRPr lang="en-GB"/>
          </a:p>
        </p:txBody>
      </p:sp>
    </p:spTree>
    <p:extLst>
      <p:ext uri="{BB962C8B-B14F-4D97-AF65-F5344CB8AC3E}">
        <p14:creationId xmlns:p14="http://schemas.microsoft.com/office/powerpoint/2010/main" val="26657997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GB" b="1" dirty="0"/>
              <a:t>Purpose</a:t>
            </a:r>
            <a:r>
              <a:rPr lang="en-GB" dirty="0"/>
              <a:t>: This dendrogram visualizes the hierarchical clustering of features based on the number of offenses committed by each group. It highlights patterns in how offenses are distributed across different demographics.</a:t>
            </a:r>
          </a:p>
          <a:p>
            <a:pPr>
              <a:buFont typeface="Arial" panose="020B0604020202020204" pitchFamily="34" charset="0"/>
              <a:buChar char="•"/>
            </a:pPr>
            <a:endParaRPr lang="en-GB" dirty="0"/>
          </a:p>
          <a:p>
            <a:pPr>
              <a:buFont typeface="Arial" panose="020B0604020202020204" pitchFamily="34" charset="0"/>
              <a:buChar char="•"/>
            </a:pPr>
            <a:r>
              <a:rPr lang="en-GB" dirty="0"/>
              <a:t>Similarities are determined using </a:t>
            </a:r>
            <a:r>
              <a:rPr lang="en-GB" b="1" dirty="0"/>
              <a:t>Euclidean distance</a:t>
            </a:r>
            <a:r>
              <a:rPr lang="en-GB" dirty="0"/>
              <a:t>—features that are closer on the dendrogram have more similar offense profiles.</a:t>
            </a:r>
          </a:p>
          <a:p>
            <a:pPr>
              <a:buFont typeface="Arial" panose="020B0604020202020204" pitchFamily="34" charset="0"/>
              <a:buChar char="•"/>
            </a:pPr>
            <a:endParaRPr lang="en-GB" dirty="0"/>
          </a:p>
          <a:p>
            <a:pPr>
              <a:buFont typeface="Arial" panose="020B0604020202020204" pitchFamily="34" charset="0"/>
              <a:buChar char="•"/>
            </a:pPr>
            <a:r>
              <a:rPr lang="en-GB" dirty="0"/>
              <a:t>The hierarchical clustering reveals that offenses are not uniformly distributed across demographic groups</a:t>
            </a:r>
          </a:p>
          <a:p>
            <a:pPr>
              <a:buFont typeface="Arial" panose="020B0604020202020204" pitchFamily="34" charset="0"/>
              <a:buChar char="•"/>
            </a:pPr>
            <a:r>
              <a:rPr lang="en-GB" dirty="0"/>
              <a:t>.</a:t>
            </a:r>
            <a:r>
              <a:rPr lang="en-GB" b="1" dirty="0"/>
              <a:t>Implication</a:t>
            </a:r>
            <a:r>
              <a:rPr lang="en-GB" dirty="0"/>
              <a:t>: This insight can help in understanding the characteristics of individuals who are more likely to commit offenses, which may inform targeted interventions or policy adjustments. However, since population size is not accounted for, care must be taken in drawing conclusions regarding per capita offense rates.</a:t>
            </a:r>
          </a:p>
          <a:p>
            <a:pPr>
              <a:buFont typeface="Arial" panose="020B0604020202020204" pitchFamily="34" charset="0"/>
              <a:buChar char="•"/>
            </a:pPr>
            <a:endParaRPr lang="en-GB" dirty="0"/>
          </a:p>
          <a:p>
            <a:pPr>
              <a:buFont typeface="Arial" panose="020B0604020202020204" pitchFamily="34" charset="0"/>
              <a:buChar char="•"/>
            </a:pPr>
            <a:r>
              <a:rPr lang="en-GB" dirty="0"/>
              <a:t>2 main clusters</a:t>
            </a:r>
          </a:p>
        </p:txBody>
      </p:sp>
      <p:sp>
        <p:nvSpPr>
          <p:cNvPr id="4" name="Slide Number Placeholder 3"/>
          <p:cNvSpPr>
            <a:spLocks noGrp="1"/>
          </p:cNvSpPr>
          <p:nvPr>
            <p:ph type="sldNum" sz="quarter" idx="5"/>
          </p:nvPr>
        </p:nvSpPr>
        <p:spPr/>
        <p:txBody>
          <a:bodyPr/>
          <a:lstStyle/>
          <a:p>
            <a:fld id="{F13A6694-74AE-4E92-9E4B-79438013CB08}" type="slidenum">
              <a:rPr lang="en-GB" smtClean="0"/>
              <a:t>11</a:t>
            </a:fld>
            <a:endParaRPr lang="en-GB"/>
          </a:p>
        </p:txBody>
      </p:sp>
    </p:spTree>
    <p:extLst>
      <p:ext uri="{BB962C8B-B14F-4D97-AF65-F5344CB8AC3E}">
        <p14:creationId xmlns:p14="http://schemas.microsoft.com/office/powerpoint/2010/main" val="15260369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13A6694-74AE-4E92-9E4B-79438013CB08}" type="slidenum">
              <a:rPr lang="en-GB" smtClean="0"/>
              <a:t>12</a:t>
            </a:fld>
            <a:endParaRPr lang="en-GB"/>
          </a:p>
        </p:txBody>
      </p:sp>
    </p:spTree>
    <p:extLst>
      <p:ext uri="{BB962C8B-B14F-4D97-AF65-F5344CB8AC3E}">
        <p14:creationId xmlns:p14="http://schemas.microsoft.com/office/powerpoint/2010/main" val="23151467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13A6694-74AE-4E92-9E4B-79438013CB08}" type="slidenum">
              <a:rPr lang="en-GB" smtClean="0"/>
              <a:t>13</a:t>
            </a:fld>
            <a:endParaRPr lang="en-GB"/>
          </a:p>
        </p:txBody>
      </p:sp>
    </p:spTree>
    <p:extLst>
      <p:ext uri="{BB962C8B-B14F-4D97-AF65-F5344CB8AC3E}">
        <p14:creationId xmlns:p14="http://schemas.microsoft.com/office/powerpoint/2010/main" val="22770301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1"/>
      </p:bgRef>
    </p:bg>
    <p:spTree>
      <p:nvGrpSpPr>
        <p:cNvPr id="1" name=""/>
        <p:cNvGrpSpPr/>
        <p:nvPr/>
      </p:nvGrpSpPr>
      <p:grpSpPr>
        <a:xfrm>
          <a:off x="0" y="0"/>
          <a:ext cx="0" cy="0"/>
          <a:chOff x="0" y="0"/>
          <a:chExt cx="0" cy="0"/>
        </a:xfrm>
      </p:grpSpPr>
      <p:sp>
        <p:nvSpPr>
          <p:cNvPr id="10" name="Freeform 6" title="Page Number Shape">
            <a:extLst>
              <a:ext uri="{FF2B5EF4-FFF2-40B4-BE49-F238E27FC236}">
                <a16:creationId xmlns:a16="http://schemas.microsoft.com/office/drawing/2014/main" id="{DD4C4B28-6B4B-4445-8535-F516D74E4AA9}"/>
              </a:ext>
            </a:extLst>
          </p:cNvPr>
          <p:cNvSpPr/>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12" name="Straight Connector 11" title="Verticle Rule Line">
            <a:extLst>
              <a:ext uri="{FF2B5EF4-FFF2-40B4-BE49-F238E27FC236}">
                <a16:creationId xmlns:a16="http://schemas.microsoft.com/office/drawing/2014/main" id="{0CB1C732-7193-4253-8746-850D090A6B4E}"/>
              </a:ext>
            </a:extLst>
          </p:cNvPr>
          <p:cNvCxnSpPr>
            <a:cxnSpLocks/>
          </p:cNvCxnSpPr>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03AA199-952B-427F-A5BE-B97D25FD0733}"/>
              </a:ext>
            </a:extLst>
          </p:cNvPr>
          <p:cNvSpPr>
            <a:spLocks noGrp="1"/>
          </p:cNvSpPr>
          <p:nvPr>
            <p:ph type="ctrTitle"/>
          </p:nvPr>
        </p:nvSpPr>
        <p:spPr>
          <a:xfrm>
            <a:off x="1078992" y="1143000"/>
            <a:ext cx="6720840" cy="3730752"/>
          </a:xfrm>
        </p:spPr>
        <p:txBody>
          <a:bodyPr anchor="t">
            <a:normAutofit/>
          </a:bodyPr>
          <a:lstStyle>
            <a:lvl1pPr algn="l">
              <a:defRPr sz="72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A1AA393-A876-475F-A05B-1CCAB6C1F089}"/>
              </a:ext>
            </a:extLst>
          </p:cNvPr>
          <p:cNvSpPr>
            <a:spLocks noGrp="1"/>
          </p:cNvSpPr>
          <p:nvPr>
            <p:ph type="subTitle" idx="1"/>
          </p:nvPr>
        </p:nvSpPr>
        <p:spPr>
          <a:xfrm>
            <a:off x="1078992" y="5010912"/>
            <a:ext cx="6720840" cy="704088"/>
          </a:xfrm>
        </p:spPr>
        <p:txBody>
          <a:bodyPr>
            <a:normAutofit/>
          </a:bodyPr>
          <a:lstStyle>
            <a:lvl1pPr marL="0" indent="0" algn="l">
              <a:lnSpc>
                <a:spcPct val="100000"/>
              </a:lnSpc>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3395621-D631-4F31-AEEF-C8574E507372}"/>
              </a:ext>
            </a:extLst>
          </p:cNvPr>
          <p:cNvSpPr>
            <a:spLocks noGrp="1"/>
          </p:cNvSpPr>
          <p:nvPr>
            <p:ph type="dt" sz="half" idx="10"/>
          </p:nvPr>
        </p:nvSpPr>
        <p:spPr>
          <a:xfrm>
            <a:off x="8286356" y="6007608"/>
            <a:ext cx="3143643" cy="365125"/>
          </a:xfrm>
        </p:spPr>
        <p:txBody>
          <a:bodyPr/>
          <a:lstStyle/>
          <a:p>
            <a:fld id="{53BEF823-48A5-43FC-BE03-E79964288B41}" type="datetimeFigureOut">
              <a:rPr lang="en-US" smtClean="0"/>
              <a:t>11/21/2024</a:t>
            </a:fld>
            <a:endParaRPr lang="en-US" dirty="0"/>
          </a:p>
        </p:txBody>
      </p:sp>
      <p:sp>
        <p:nvSpPr>
          <p:cNvPr id="5" name="Footer Placeholder 4">
            <a:extLst>
              <a:ext uri="{FF2B5EF4-FFF2-40B4-BE49-F238E27FC236}">
                <a16:creationId xmlns:a16="http://schemas.microsoft.com/office/drawing/2014/main" id="{305EE125-77AD-4E23-AFB7-C5CFDEACACF1}"/>
              </a:ext>
            </a:extLst>
          </p:cNvPr>
          <p:cNvSpPr>
            <a:spLocks noGrp="1"/>
          </p:cNvSpPr>
          <p:nvPr>
            <p:ph type="ftr" sz="quarter" idx="11"/>
          </p:nvPr>
        </p:nvSpPr>
        <p:spPr>
          <a:xfrm>
            <a:off x="1078991" y="6007608"/>
            <a:ext cx="6720837" cy="365125"/>
          </a:xfrm>
        </p:spPr>
        <p:txBody>
          <a:bodyPr/>
          <a:lstStyle/>
          <a:p>
            <a:endParaRPr lang="en-US" dirty="0"/>
          </a:p>
        </p:txBody>
      </p:sp>
      <p:sp>
        <p:nvSpPr>
          <p:cNvPr id="6" name="Slide Number Placeholder 5">
            <a:extLst>
              <a:ext uri="{FF2B5EF4-FFF2-40B4-BE49-F238E27FC236}">
                <a16:creationId xmlns:a16="http://schemas.microsoft.com/office/drawing/2014/main" id="{DC569682-B530-4F52-87B9-39464A0930B3}"/>
              </a:ext>
            </a:extLst>
          </p:cNvPr>
          <p:cNvSpPr>
            <a:spLocks noGrp="1"/>
          </p:cNvSpPr>
          <p:nvPr>
            <p:ph type="sldNum" sz="quarter" idx="12"/>
          </p:nvPr>
        </p:nvSpPr>
        <p:spPr/>
        <p:txBody>
          <a:bodyPr/>
          <a:lstStyle>
            <a:lvl1pPr algn="ctr">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78502531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59FCF-ACDF-495D-ACFA-15FCAC9EAEE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B3786E3-AB17-427E-8EF8-7FCB671A11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33B4E9-7A16-448C-8BE6-B14941A34857}"/>
              </a:ext>
            </a:extLst>
          </p:cNvPr>
          <p:cNvSpPr>
            <a:spLocks noGrp="1"/>
          </p:cNvSpPr>
          <p:nvPr>
            <p:ph type="dt" sz="half" idx="10"/>
          </p:nvPr>
        </p:nvSpPr>
        <p:spPr/>
        <p:txBody>
          <a:bodyPr/>
          <a:lstStyle/>
          <a:p>
            <a:pPr algn="r"/>
            <a:fld id="{53BEF823-48A5-43FC-BE03-E79964288B41}" type="datetimeFigureOut">
              <a:rPr lang="en-US" smtClean="0"/>
              <a:pPr algn="r"/>
              <a:t>11/21/2024</a:t>
            </a:fld>
            <a:endParaRPr lang="en-US" dirty="0"/>
          </a:p>
        </p:txBody>
      </p:sp>
      <p:sp>
        <p:nvSpPr>
          <p:cNvPr id="8" name="Footer Placeholder 7">
            <a:extLst>
              <a:ext uri="{FF2B5EF4-FFF2-40B4-BE49-F238E27FC236}">
                <a16:creationId xmlns:a16="http://schemas.microsoft.com/office/drawing/2014/main" id="{579212F5-5835-49FF-836F-5E3008A0EDB1}"/>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DE9D492B-E5EE-4D24-A087-57D739CFACE8}"/>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3827069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31E395-94BD-4E79-8E42-9CD4EB33CA60}"/>
              </a:ext>
            </a:extLst>
          </p:cNvPr>
          <p:cNvSpPr>
            <a:spLocks noGrp="1"/>
          </p:cNvSpPr>
          <p:nvPr>
            <p:ph type="title" orient="vert"/>
          </p:nvPr>
        </p:nvSpPr>
        <p:spPr>
          <a:xfrm>
            <a:off x="8475542" y="758952"/>
            <a:ext cx="2954458" cy="4986002"/>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79AA8A4-66BC-4E80-ABE3-F533F82B88CA}"/>
              </a:ext>
            </a:extLst>
          </p:cNvPr>
          <p:cNvSpPr>
            <a:spLocks noGrp="1"/>
          </p:cNvSpPr>
          <p:nvPr>
            <p:ph type="body" orient="vert" idx="1"/>
          </p:nvPr>
        </p:nvSpPr>
        <p:spPr>
          <a:xfrm>
            <a:off x="758952" y="758952"/>
            <a:ext cx="7407586" cy="49860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DDA4EA6-6A1A-48ED-9D79-A438561C7E79}"/>
              </a:ext>
            </a:extLst>
          </p:cNvPr>
          <p:cNvSpPr>
            <a:spLocks noGrp="1"/>
          </p:cNvSpPr>
          <p:nvPr>
            <p:ph type="dt" sz="half" idx="10"/>
          </p:nvPr>
        </p:nvSpPr>
        <p:spPr/>
        <p:txBody>
          <a:bodyPr/>
          <a:lstStyle/>
          <a:p>
            <a:pPr algn="r"/>
            <a:fld id="{53BEF823-48A5-43FC-BE03-E79964288B41}" type="datetimeFigureOut">
              <a:rPr lang="en-US" smtClean="0"/>
              <a:pPr algn="r"/>
              <a:t>11/21/2024</a:t>
            </a:fld>
            <a:endParaRPr lang="en-US" dirty="0"/>
          </a:p>
        </p:txBody>
      </p:sp>
      <p:sp>
        <p:nvSpPr>
          <p:cNvPr id="8" name="Footer Placeholder 7">
            <a:extLst>
              <a:ext uri="{FF2B5EF4-FFF2-40B4-BE49-F238E27FC236}">
                <a16:creationId xmlns:a16="http://schemas.microsoft.com/office/drawing/2014/main" id="{F049B2BA-9250-4EBF-8820-10BDA5C1C62B}"/>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1F914475-55F3-4C46-BAE2-E4D93E9E3781}"/>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0809044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351BD-5252-4168-A69E-C6864AE297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9748EEE-19C9-493B-836D-73B9E4A0BE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7FA6BFE-11ED-4FB4-9F65-508B5B0F0DD3}"/>
              </a:ext>
            </a:extLst>
          </p:cNvPr>
          <p:cNvSpPr>
            <a:spLocks noGrp="1"/>
          </p:cNvSpPr>
          <p:nvPr>
            <p:ph type="dt" sz="half" idx="10"/>
          </p:nvPr>
        </p:nvSpPr>
        <p:spPr/>
        <p:txBody>
          <a:bodyPr/>
          <a:lstStyle/>
          <a:p>
            <a:pPr algn="r"/>
            <a:fld id="{53BEF823-48A5-43FC-BE03-E79964288B41}" type="datetimeFigureOut">
              <a:rPr lang="en-US" smtClean="0"/>
              <a:pPr algn="r"/>
              <a:t>11/21/2024</a:t>
            </a:fld>
            <a:endParaRPr lang="en-US" dirty="0"/>
          </a:p>
        </p:txBody>
      </p:sp>
      <p:sp>
        <p:nvSpPr>
          <p:cNvPr id="8" name="Footer Placeholder 7">
            <a:extLst>
              <a:ext uri="{FF2B5EF4-FFF2-40B4-BE49-F238E27FC236}">
                <a16:creationId xmlns:a16="http://schemas.microsoft.com/office/drawing/2014/main" id="{F90F536E-BEFF-4E0D-B4EC-39DE28C67CC3}"/>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36EE02AF-6FE1-4972-BD48-A82499AD67F6}"/>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2813119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452EE-D9FC-4E51-9BFF-141F9192339F}"/>
              </a:ext>
            </a:extLst>
          </p:cNvPr>
          <p:cNvSpPr>
            <a:spLocks noGrp="1"/>
          </p:cNvSpPr>
          <p:nvPr>
            <p:ph type="title"/>
          </p:nvPr>
        </p:nvSpPr>
        <p:spPr>
          <a:xfrm>
            <a:off x="763051" y="2414016"/>
            <a:ext cx="10666949" cy="3099816"/>
          </a:xfrm>
        </p:spPr>
        <p:txBody>
          <a:bodyPr anchor="t"/>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1E086C4-4949-4E7A-A182-6709496A1C38}"/>
              </a:ext>
            </a:extLst>
          </p:cNvPr>
          <p:cNvSpPr>
            <a:spLocks noGrp="1"/>
          </p:cNvSpPr>
          <p:nvPr>
            <p:ph type="body" idx="1"/>
          </p:nvPr>
        </p:nvSpPr>
        <p:spPr>
          <a:xfrm>
            <a:off x="758952" y="1389888"/>
            <a:ext cx="10671048" cy="822960"/>
          </a:xfrm>
        </p:spPr>
        <p:txBody>
          <a:bodyPr anchor="ctr">
            <a:normAutofit/>
          </a:bodyPr>
          <a:lstStyle>
            <a:lvl1pPr marL="0" indent="0">
              <a:buNone/>
              <a:defRPr sz="2000" i="1">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3D12BC88-6A2B-4851-9568-23A4B74D9F98}"/>
              </a:ext>
            </a:extLst>
          </p:cNvPr>
          <p:cNvSpPr>
            <a:spLocks noGrp="1"/>
          </p:cNvSpPr>
          <p:nvPr>
            <p:ph type="dt" sz="half" idx="10"/>
          </p:nvPr>
        </p:nvSpPr>
        <p:spPr/>
        <p:txBody>
          <a:bodyPr/>
          <a:lstStyle/>
          <a:p>
            <a:pPr algn="r"/>
            <a:fld id="{53BEF823-48A5-43FC-BE03-E79964288B41}" type="datetimeFigureOut">
              <a:rPr lang="en-US" smtClean="0"/>
              <a:pPr algn="r"/>
              <a:t>11/21/2024</a:t>
            </a:fld>
            <a:endParaRPr lang="en-US" dirty="0"/>
          </a:p>
        </p:txBody>
      </p:sp>
      <p:sp>
        <p:nvSpPr>
          <p:cNvPr id="8" name="Footer Placeholder 7">
            <a:extLst>
              <a:ext uri="{FF2B5EF4-FFF2-40B4-BE49-F238E27FC236}">
                <a16:creationId xmlns:a16="http://schemas.microsoft.com/office/drawing/2014/main" id="{D882CFE5-65C3-4F46-9141-4645455947D2}"/>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5321B390-4E13-4481-AC02-FF126656C4C9}"/>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391278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0E02F8-47BB-4D30-8EFE-69C9222D9EC4}"/>
              </a:ext>
            </a:extLst>
          </p:cNvPr>
          <p:cNvSpPr>
            <a:spLocks noGrp="1"/>
          </p:cNvSpPr>
          <p:nvPr>
            <p:ph sz="half" idx="1"/>
          </p:nvPr>
        </p:nvSpPr>
        <p:spPr>
          <a:xfrm>
            <a:off x="5184648" y="758952"/>
            <a:ext cx="6245352" cy="2240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A844D33-6BF0-4205-A542-8537E3515938}"/>
              </a:ext>
            </a:extLst>
          </p:cNvPr>
          <p:cNvSpPr>
            <a:spLocks noGrp="1"/>
          </p:cNvSpPr>
          <p:nvPr>
            <p:ph sz="half" idx="2"/>
          </p:nvPr>
        </p:nvSpPr>
        <p:spPr>
          <a:xfrm>
            <a:off x="5184647" y="3273551"/>
            <a:ext cx="6245351" cy="22402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a:extLst>
              <a:ext uri="{FF2B5EF4-FFF2-40B4-BE49-F238E27FC236}">
                <a16:creationId xmlns:a16="http://schemas.microsoft.com/office/drawing/2014/main" id="{D6953A83-D2BE-4015-8D64-BE93DDFE5D21}"/>
              </a:ext>
            </a:extLst>
          </p:cNvPr>
          <p:cNvSpPr>
            <a:spLocks noGrp="1"/>
          </p:cNvSpPr>
          <p:nvPr>
            <p:ph type="dt" sz="half" idx="10"/>
          </p:nvPr>
        </p:nvSpPr>
        <p:spPr/>
        <p:txBody>
          <a:bodyPr/>
          <a:lstStyle/>
          <a:p>
            <a:pPr algn="r"/>
            <a:fld id="{53BEF823-48A5-43FC-BE03-E79964288B41}" type="datetimeFigureOut">
              <a:rPr lang="en-US" smtClean="0"/>
              <a:pPr algn="r"/>
              <a:t>11/21/2024</a:t>
            </a:fld>
            <a:endParaRPr lang="en-US" dirty="0"/>
          </a:p>
        </p:txBody>
      </p:sp>
      <p:sp>
        <p:nvSpPr>
          <p:cNvPr id="10" name="Footer Placeholder 9">
            <a:extLst>
              <a:ext uri="{FF2B5EF4-FFF2-40B4-BE49-F238E27FC236}">
                <a16:creationId xmlns:a16="http://schemas.microsoft.com/office/drawing/2014/main" id="{BA849E67-05F9-4033-B033-74D6B8C8E771}"/>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DFAAC6AA-CFFB-438F-9327-DDB023E2E149}"/>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5" name="Title 4">
            <a:extLst>
              <a:ext uri="{FF2B5EF4-FFF2-40B4-BE49-F238E27FC236}">
                <a16:creationId xmlns:a16="http://schemas.microsoft.com/office/drawing/2014/main" id="{BA4960CB-ABA7-4442-AB15-FE444F23C6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479067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8348291-9C7D-407E-8D07-FA3A323EA973}"/>
              </a:ext>
            </a:extLst>
          </p:cNvPr>
          <p:cNvSpPr>
            <a:spLocks noGrp="1"/>
          </p:cNvSpPr>
          <p:nvPr>
            <p:ph type="body" idx="1"/>
          </p:nvPr>
        </p:nvSpPr>
        <p:spPr>
          <a:xfrm>
            <a:off x="5184648" y="758952"/>
            <a:ext cx="6245352" cy="548640"/>
          </a:xfrm>
        </p:spPr>
        <p:txBody>
          <a:bodyPr anchor="b"/>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A192D2-8BA6-4A4D-814D-AD37A2A10AC8}"/>
              </a:ext>
            </a:extLst>
          </p:cNvPr>
          <p:cNvSpPr>
            <a:spLocks noGrp="1"/>
          </p:cNvSpPr>
          <p:nvPr>
            <p:ph sz="half" idx="2"/>
          </p:nvPr>
        </p:nvSpPr>
        <p:spPr>
          <a:xfrm>
            <a:off x="5190323" y="1377198"/>
            <a:ext cx="6239675" cy="182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86FD4BC-C948-41C4-BA24-5D26147E1C97}"/>
              </a:ext>
            </a:extLst>
          </p:cNvPr>
          <p:cNvSpPr>
            <a:spLocks noGrp="1"/>
          </p:cNvSpPr>
          <p:nvPr>
            <p:ph type="body" sz="quarter" idx="3"/>
          </p:nvPr>
        </p:nvSpPr>
        <p:spPr>
          <a:xfrm>
            <a:off x="5184647" y="3319548"/>
            <a:ext cx="6245351" cy="548640"/>
          </a:xfrm>
        </p:spPr>
        <p:txBody>
          <a:bodyPr anchor="b"/>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12E359C-F73D-4F1B-9F9A-6D628567105D}"/>
              </a:ext>
            </a:extLst>
          </p:cNvPr>
          <p:cNvSpPr>
            <a:spLocks noGrp="1"/>
          </p:cNvSpPr>
          <p:nvPr>
            <p:ph sz="quarter" idx="4"/>
          </p:nvPr>
        </p:nvSpPr>
        <p:spPr>
          <a:xfrm>
            <a:off x="5184646" y="3932372"/>
            <a:ext cx="6245352" cy="182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9">
            <a:extLst>
              <a:ext uri="{FF2B5EF4-FFF2-40B4-BE49-F238E27FC236}">
                <a16:creationId xmlns:a16="http://schemas.microsoft.com/office/drawing/2014/main" id="{D76B63AE-38FF-40DD-A543-32DD98E6BDB2}"/>
              </a:ext>
            </a:extLst>
          </p:cNvPr>
          <p:cNvSpPr>
            <a:spLocks noGrp="1"/>
          </p:cNvSpPr>
          <p:nvPr>
            <p:ph type="title"/>
          </p:nvPr>
        </p:nvSpPr>
        <p:spPr/>
        <p:txBody>
          <a:bodyPr/>
          <a:lstStyle/>
          <a:p>
            <a:r>
              <a:rPr lang="en-US"/>
              <a:t>Click to edit Master title style</a:t>
            </a:r>
            <a:endParaRPr lang="en-US" dirty="0"/>
          </a:p>
        </p:txBody>
      </p:sp>
      <p:sp>
        <p:nvSpPr>
          <p:cNvPr id="12" name="Date Placeholder 11">
            <a:extLst>
              <a:ext uri="{FF2B5EF4-FFF2-40B4-BE49-F238E27FC236}">
                <a16:creationId xmlns:a16="http://schemas.microsoft.com/office/drawing/2014/main" id="{C686C0EB-E082-4BAB-99E8-B42F3C28B20F}"/>
              </a:ext>
            </a:extLst>
          </p:cNvPr>
          <p:cNvSpPr>
            <a:spLocks noGrp="1"/>
          </p:cNvSpPr>
          <p:nvPr>
            <p:ph type="dt" sz="half" idx="10"/>
          </p:nvPr>
        </p:nvSpPr>
        <p:spPr/>
        <p:txBody>
          <a:bodyPr/>
          <a:lstStyle/>
          <a:p>
            <a:pPr algn="r"/>
            <a:fld id="{53BEF823-48A5-43FC-BE03-E79964288B41}" type="datetimeFigureOut">
              <a:rPr lang="en-US" smtClean="0"/>
              <a:pPr algn="r"/>
              <a:t>11/21/2024</a:t>
            </a:fld>
            <a:endParaRPr lang="en-US" dirty="0"/>
          </a:p>
        </p:txBody>
      </p:sp>
      <p:sp>
        <p:nvSpPr>
          <p:cNvPr id="13" name="Footer Placeholder 12">
            <a:extLst>
              <a:ext uri="{FF2B5EF4-FFF2-40B4-BE49-F238E27FC236}">
                <a16:creationId xmlns:a16="http://schemas.microsoft.com/office/drawing/2014/main" id="{B3CB0152-BA1F-48C7-A66F-3ADB51C94B97}"/>
              </a:ext>
            </a:extLst>
          </p:cNvPr>
          <p:cNvSpPr>
            <a:spLocks noGrp="1"/>
          </p:cNvSpPr>
          <p:nvPr>
            <p:ph type="ftr" sz="quarter" idx="11"/>
          </p:nvPr>
        </p:nvSpPr>
        <p:spPr/>
        <p:txBody>
          <a:bodyPr/>
          <a:lstStyle/>
          <a:p>
            <a:pPr algn="l"/>
            <a:endParaRPr lang="en-US" dirty="0"/>
          </a:p>
        </p:txBody>
      </p:sp>
      <p:sp>
        <p:nvSpPr>
          <p:cNvPr id="14" name="Slide Number Placeholder 13">
            <a:extLst>
              <a:ext uri="{FF2B5EF4-FFF2-40B4-BE49-F238E27FC236}">
                <a16:creationId xmlns:a16="http://schemas.microsoft.com/office/drawing/2014/main" id="{BD1C21B3-5CF6-415F-8295-EED3DF5CB55C}"/>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3213666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470D5-4EB9-4410-A8AE-6D85F19239FF}"/>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5887FB59-BA77-4864-B9E8-994851250CB4}"/>
              </a:ext>
            </a:extLst>
          </p:cNvPr>
          <p:cNvSpPr>
            <a:spLocks noGrp="1"/>
          </p:cNvSpPr>
          <p:nvPr>
            <p:ph type="dt" sz="half" idx="10"/>
          </p:nvPr>
        </p:nvSpPr>
        <p:spPr/>
        <p:txBody>
          <a:bodyPr/>
          <a:lstStyle/>
          <a:p>
            <a:pPr algn="r"/>
            <a:fld id="{53BEF823-48A5-43FC-BE03-E79964288B41}" type="datetimeFigureOut">
              <a:rPr lang="en-US" smtClean="0"/>
              <a:pPr algn="r"/>
              <a:t>11/21/2024</a:t>
            </a:fld>
            <a:endParaRPr lang="en-US" dirty="0"/>
          </a:p>
        </p:txBody>
      </p:sp>
      <p:sp>
        <p:nvSpPr>
          <p:cNvPr id="7" name="Footer Placeholder 6">
            <a:extLst>
              <a:ext uri="{FF2B5EF4-FFF2-40B4-BE49-F238E27FC236}">
                <a16:creationId xmlns:a16="http://schemas.microsoft.com/office/drawing/2014/main" id="{B6F0BC0B-BA67-455B-B567-1473DF0628BE}"/>
              </a:ext>
            </a:extLst>
          </p:cNvPr>
          <p:cNvSpPr>
            <a:spLocks noGrp="1"/>
          </p:cNvSpPr>
          <p:nvPr>
            <p:ph type="ftr" sz="quarter" idx="11"/>
          </p:nvPr>
        </p:nvSpPr>
        <p:spPr/>
        <p:txBody>
          <a:bodyPr/>
          <a:lstStyle/>
          <a:p>
            <a:pPr algn="l"/>
            <a:endParaRPr lang="en-US" dirty="0"/>
          </a:p>
        </p:txBody>
      </p:sp>
      <p:sp>
        <p:nvSpPr>
          <p:cNvPr id="8" name="Slide Number Placeholder 7">
            <a:extLst>
              <a:ext uri="{FF2B5EF4-FFF2-40B4-BE49-F238E27FC236}">
                <a16:creationId xmlns:a16="http://schemas.microsoft.com/office/drawing/2014/main" id="{2CF0BCF3-6FB5-4529-AA6A-A31467351EF5}"/>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084382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4BF1315B-6865-4A5A-91C1-B75339038903}"/>
              </a:ext>
            </a:extLst>
          </p:cNvPr>
          <p:cNvSpPr>
            <a:spLocks noGrp="1"/>
          </p:cNvSpPr>
          <p:nvPr>
            <p:ph type="dt" sz="half" idx="10"/>
          </p:nvPr>
        </p:nvSpPr>
        <p:spPr/>
        <p:txBody>
          <a:bodyPr/>
          <a:lstStyle/>
          <a:p>
            <a:pPr algn="r"/>
            <a:fld id="{53BEF823-48A5-43FC-BE03-E79964288B41}" type="datetimeFigureOut">
              <a:rPr lang="en-US" smtClean="0"/>
              <a:pPr algn="r"/>
              <a:t>11/21/2024</a:t>
            </a:fld>
            <a:endParaRPr lang="en-US" dirty="0"/>
          </a:p>
        </p:txBody>
      </p:sp>
      <p:sp>
        <p:nvSpPr>
          <p:cNvPr id="6" name="Footer Placeholder 5">
            <a:extLst>
              <a:ext uri="{FF2B5EF4-FFF2-40B4-BE49-F238E27FC236}">
                <a16:creationId xmlns:a16="http://schemas.microsoft.com/office/drawing/2014/main" id="{DD536720-08C7-43DE-8EB5-CAB52D0E96B1}"/>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6D2477AF-B012-491C-AE42-22DE1203BE8D}"/>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043332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ED183AC-72A9-43F5-A1B3-1D7A6A4C7EEB}"/>
              </a:ext>
            </a:extLst>
          </p:cNvPr>
          <p:cNvSpPr>
            <a:spLocks noGrp="1"/>
          </p:cNvSpPr>
          <p:nvPr>
            <p:ph idx="1"/>
          </p:nvPr>
        </p:nvSpPr>
        <p:spPr>
          <a:xfrm>
            <a:off x="5183188" y="758951"/>
            <a:ext cx="6245352" cy="4754881"/>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4045592-52ED-4270-ACBB-BCC528DAC407}"/>
              </a:ext>
            </a:extLst>
          </p:cNvPr>
          <p:cNvSpPr>
            <a:spLocks noGrp="1"/>
          </p:cNvSpPr>
          <p:nvPr>
            <p:ph type="body" sz="half" idx="2"/>
          </p:nvPr>
        </p:nvSpPr>
        <p:spPr>
          <a:xfrm>
            <a:off x="758953" y="3815080"/>
            <a:ext cx="3831336" cy="1698752"/>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a:extLst>
              <a:ext uri="{FF2B5EF4-FFF2-40B4-BE49-F238E27FC236}">
                <a16:creationId xmlns:a16="http://schemas.microsoft.com/office/drawing/2014/main" id="{99A93518-F9B5-418F-9883-BEF8359B045A}"/>
              </a:ext>
            </a:extLst>
          </p:cNvPr>
          <p:cNvSpPr>
            <a:spLocks noGrp="1"/>
          </p:cNvSpPr>
          <p:nvPr>
            <p:ph type="dt" sz="half" idx="10"/>
          </p:nvPr>
        </p:nvSpPr>
        <p:spPr/>
        <p:txBody>
          <a:bodyPr/>
          <a:lstStyle/>
          <a:p>
            <a:pPr algn="r"/>
            <a:fld id="{53BEF823-48A5-43FC-BE03-E79964288B41}" type="datetimeFigureOut">
              <a:rPr lang="en-US" smtClean="0"/>
              <a:pPr algn="r"/>
              <a:t>11/21/2024</a:t>
            </a:fld>
            <a:endParaRPr lang="en-US" dirty="0"/>
          </a:p>
        </p:txBody>
      </p:sp>
      <p:sp>
        <p:nvSpPr>
          <p:cNvPr id="10" name="Footer Placeholder 9">
            <a:extLst>
              <a:ext uri="{FF2B5EF4-FFF2-40B4-BE49-F238E27FC236}">
                <a16:creationId xmlns:a16="http://schemas.microsoft.com/office/drawing/2014/main" id="{27B9FFE7-C4AB-425B-9B56-E412C72212A0}"/>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59231052-EBA8-4781-B28A-2FEA8BE523F3}"/>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2" name="Title 1">
            <a:extLst>
              <a:ext uri="{FF2B5EF4-FFF2-40B4-BE49-F238E27FC236}">
                <a16:creationId xmlns:a16="http://schemas.microsoft.com/office/drawing/2014/main" id="{CBDBF9E7-F686-4FA1-9BA5-69BDD014B0D3}"/>
              </a:ext>
            </a:extLst>
          </p:cNvPr>
          <p:cNvSpPr>
            <a:spLocks noGrp="1"/>
          </p:cNvSpPr>
          <p:nvPr>
            <p:ph type="title"/>
          </p:nvPr>
        </p:nvSpPr>
        <p:spPr>
          <a:xfrm>
            <a:off x="758952" y="758952"/>
            <a:ext cx="3831336" cy="2930179"/>
          </a:xfrm>
        </p:spPr>
        <p:txBody>
          <a:bodyPr/>
          <a:lstStyle/>
          <a:p>
            <a:r>
              <a:rPr lang="en-US"/>
              <a:t>Click to edit Master title style</a:t>
            </a:r>
            <a:endParaRPr lang="en-US" dirty="0"/>
          </a:p>
        </p:txBody>
      </p:sp>
    </p:spTree>
    <p:extLst>
      <p:ext uri="{BB962C8B-B14F-4D97-AF65-F5344CB8AC3E}">
        <p14:creationId xmlns:p14="http://schemas.microsoft.com/office/powerpoint/2010/main" val="30159070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116CF06-B27C-4DC4-981D-38E31997BD16}"/>
              </a:ext>
            </a:extLst>
          </p:cNvPr>
          <p:cNvSpPr>
            <a:spLocks noGrp="1"/>
          </p:cNvSpPr>
          <p:nvPr>
            <p:ph type="pic" idx="1"/>
          </p:nvPr>
        </p:nvSpPr>
        <p:spPr>
          <a:xfrm>
            <a:off x="5183188" y="758951"/>
            <a:ext cx="6245352" cy="475488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E1976E66-2CB3-4F47-97F6-077C42818316}"/>
              </a:ext>
            </a:extLst>
          </p:cNvPr>
          <p:cNvSpPr>
            <a:spLocks noGrp="1"/>
          </p:cNvSpPr>
          <p:nvPr>
            <p:ph type="body" sz="half" idx="2"/>
          </p:nvPr>
        </p:nvSpPr>
        <p:spPr>
          <a:xfrm>
            <a:off x="758952" y="3794760"/>
            <a:ext cx="3831336" cy="1719072"/>
          </a:xfrm>
        </p:spPr>
        <p:txBody>
          <a:bodyPr>
            <a:normAutofit/>
          </a:bodyPr>
          <a:lstStyle>
            <a:lvl1pPr marL="0" indent="0">
              <a:buNone/>
              <a:defRPr sz="20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a:extLst>
              <a:ext uri="{FF2B5EF4-FFF2-40B4-BE49-F238E27FC236}">
                <a16:creationId xmlns:a16="http://schemas.microsoft.com/office/drawing/2014/main" id="{71414C9F-CBBD-4D5E-A831-BC0CDFEBCEF3}"/>
              </a:ext>
            </a:extLst>
          </p:cNvPr>
          <p:cNvSpPr>
            <a:spLocks noGrp="1"/>
          </p:cNvSpPr>
          <p:nvPr>
            <p:ph type="dt" sz="half" idx="10"/>
          </p:nvPr>
        </p:nvSpPr>
        <p:spPr/>
        <p:txBody>
          <a:bodyPr/>
          <a:lstStyle/>
          <a:p>
            <a:pPr algn="r"/>
            <a:fld id="{53BEF823-48A5-43FC-BE03-E79964288B41}" type="datetimeFigureOut">
              <a:rPr lang="en-US" smtClean="0"/>
              <a:pPr algn="r"/>
              <a:t>11/21/2024</a:t>
            </a:fld>
            <a:endParaRPr lang="en-US" dirty="0"/>
          </a:p>
        </p:txBody>
      </p:sp>
      <p:sp>
        <p:nvSpPr>
          <p:cNvPr id="10" name="Footer Placeholder 9">
            <a:extLst>
              <a:ext uri="{FF2B5EF4-FFF2-40B4-BE49-F238E27FC236}">
                <a16:creationId xmlns:a16="http://schemas.microsoft.com/office/drawing/2014/main" id="{F58DC0C8-B580-442D-8DAC-4F0F869B1F11}"/>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1B0D29E8-DFEE-49AB-83AF-85FF25252A3C}"/>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2" name="Title 1">
            <a:extLst>
              <a:ext uri="{FF2B5EF4-FFF2-40B4-BE49-F238E27FC236}">
                <a16:creationId xmlns:a16="http://schemas.microsoft.com/office/drawing/2014/main" id="{D0EAAF1B-6B6E-4D37-8F57-E403C6371A00}"/>
              </a:ext>
            </a:extLst>
          </p:cNvPr>
          <p:cNvSpPr>
            <a:spLocks noGrp="1"/>
          </p:cNvSpPr>
          <p:nvPr>
            <p:ph type="title"/>
          </p:nvPr>
        </p:nvSpPr>
        <p:spPr>
          <a:xfrm>
            <a:off x="758952" y="758952"/>
            <a:ext cx="3831336" cy="2926080"/>
          </a:xfrm>
        </p:spPr>
        <p:txBody>
          <a:bodyPr/>
          <a:lstStyle/>
          <a:p>
            <a:r>
              <a:rPr lang="en-US"/>
              <a:t>Click to edit Master title style</a:t>
            </a:r>
            <a:endParaRPr lang="en-US" dirty="0"/>
          </a:p>
        </p:txBody>
      </p:sp>
    </p:spTree>
    <p:extLst>
      <p:ext uri="{BB962C8B-B14F-4D97-AF65-F5344CB8AC3E}">
        <p14:creationId xmlns:p14="http://schemas.microsoft.com/office/powerpoint/2010/main" val="23456213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6" title="Page Number Shape">
            <a:extLst>
              <a:ext uri="{FF2B5EF4-FFF2-40B4-BE49-F238E27FC236}">
                <a16:creationId xmlns:a16="http://schemas.microsoft.com/office/drawing/2014/main" id="{72411438-92A5-42B0-9C54-EA4FB32ACB5E}"/>
              </a:ext>
            </a:extLst>
          </p:cNvPr>
          <p:cNvSpPr/>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2" name="Title Placeholder 1">
            <a:extLst>
              <a:ext uri="{FF2B5EF4-FFF2-40B4-BE49-F238E27FC236}">
                <a16:creationId xmlns:a16="http://schemas.microsoft.com/office/drawing/2014/main" id="{0D56E4D8-47B6-4DEC-BD29-B3B6ED4CC739}"/>
              </a:ext>
            </a:extLst>
          </p:cNvPr>
          <p:cNvSpPr>
            <a:spLocks noGrp="1"/>
          </p:cNvSpPr>
          <p:nvPr>
            <p:ph type="title"/>
          </p:nvPr>
        </p:nvSpPr>
        <p:spPr>
          <a:xfrm>
            <a:off x="758952" y="758952"/>
            <a:ext cx="3831336" cy="47548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F0F5D4C-4873-4052-A294-99CCB9421C4A}"/>
              </a:ext>
            </a:extLst>
          </p:cNvPr>
          <p:cNvSpPr>
            <a:spLocks noGrp="1"/>
          </p:cNvSpPr>
          <p:nvPr>
            <p:ph type="body" idx="1"/>
          </p:nvPr>
        </p:nvSpPr>
        <p:spPr>
          <a:xfrm>
            <a:off x="5184648" y="758952"/>
            <a:ext cx="6245352" cy="475488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41D62B3-3490-46B4-A10E-33FCE4A1FBB5}"/>
              </a:ext>
            </a:extLst>
          </p:cNvPr>
          <p:cNvSpPr>
            <a:spLocks noGrp="1"/>
          </p:cNvSpPr>
          <p:nvPr>
            <p:ph type="dt" sz="half" idx="2"/>
          </p:nvPr>
        </p:nvSpPr>
        <p:spPr>
          <a:xfrm>
            <a:off x="7616952" y="6007608"/>
            <a:ext cx="3813048" cy="365125"/>
          </a:xfrm>
          <a:prstGeom prst="rect">
            <a:avLst/>
          </a:prstGeom>
        </p:spPr>
        <p:txBody>
          <a:bodyPr vert="horz" lIns="91440" tIns="45720" rIns="91440" bIns="45720" rtlCol="0" anchor="ctr"/>
          <a:lstStyle>
            <a:lvl1pPr algn="r">
              <a:defRPr sz="1000" spc="50" baseline="0">
                <a:solidFill>
                  <a:schemeClr val="tx1">
                    <a:lumMod val="85000"/>
                    <a:lumOff val="15000"/>
                  </a:schemeClr>
                </a:solidFill>
              </a:defRPr>
            </a:lvl1pPr>
          </a:lstStyle>
          <a:p>
            <a:pPr algn="r"/>
            <a:fld id="{53BEF823-48A5-43FC-BE03-E79964288B41}" type="datetimeFigureOut">
              <a:rPr lang="en-US" smtClean="0"/>
              <a:pPr algn="r"/>
              <a:t>11/21/2024</a:t>
            </a:fld>
            <a:endParaRPr lang="en-US" dirty="0"/>
          </a:p>
        </p:txBody>
      </p:sp>
      <p:sp>
        <p:nvSpPr>
          <p:cNvPr id="5" name="Footer Placeholder 4">
            <a:extLst>
              <a:ext uri="{FF2B5EF4-FFF2-40B4-BE49-F238E27FC236}">
                <a16:creationId xmlns:a16="http://schemas.microsoft.com/office/drawing/2014/main" id="{97424CB1-7D5F-4F52-9F99-7068F5819E8C}"/>
              </a:ext>
            </a:extLst>
          </p:cNvPr>
          <p:cNvSpPr>
            <a:spLocks noGrp="1"/>
          </p:cNvSpPr>
          <p:nvPr>
            <p:ph type="ftr" sz="quarter" idx="3"/>
          </p:nvPr>
        </p:nvSpPr>
        <p:spPr>
          <a:xfrm>
            <a:off x="758952" y="6007608"/>
            <a:ext cx="3831336" cy="365125"/>
          </a:xfrm>
          <a:prstGeom prst="rect">
            <a:avLst/>
          </a:prstGeom>
        </p:spPr>
        <p:txBody>
          <a:bodyPr vert="horz" lIns="91440" tIns="45720" rIns="91440" bIns="45720" rtlCol="0" anchor="ctr"/>
          <a:lstStyle>
            <a:lvl1pPr algn="l">
              <a:defRPr sz="1000" spc="50" baseline="0">
                <a:solidFill>
                  <a:schemeClr val="tx1">
                    <a:lumMod val="85000"/>
                    <a:lumOff val="15000"/>
                  </a:schemeClr>
                </a:solidFill>
              </a:defRPr>
            </a:lvl1pPr>
          </a:lstStyle>
          <a:p>
            <a:pPr algn="l"/>
            <a:endParaRPr lang="en-US" dirty="0"/>
          </a:p>
        </p:txBody>
      </p:sp>
      <p:sp>
        <p:nvSpPr>
          <p:cNvPr id="6" name="Slide Number Placeholder 5">
            <a:extLst>
              <a:ext uri="{FF2B5EF4-FFF2-40B4-BE49-F238E27FC236}">
                <a16:creationId xmlns:a16="http://schemas.microsoft.com/office/drawing/2014/main" id="{1A1F9CC9-1431-4569-B2F1-D04814955381}"/>
              </a:ext>
            </a:extLst>
          </p:cNvPr>
          <p:cNvSpPr>
            <a:spLocks noGrp="1"/>
          </p:cNvSpPr>
          <p:nvPr>
            <p:ph type="sldNum" sz="quarter" idx="4"/>
          </p:nvPr>
        </p:nvSpPr>
        <p:spPr>
          <a:xfrm>
            <a:off x="11786616" y="6007608"/>
            <a:ext cx="411480" cy="365125"/>
          </a:xfrm>
          <a:prstGeom prst="rect">
            <a:avLst/>
          </a:prstGeom>
        </p:spPr>
        <p:txBody>
          <a:bodyPr vert="horz" lIns="45720" tIns="45720" rIns="45720" bIns="45720" rtlCol="0" anchor="ctr"/>
          <a:lstStyle>
            <a:lvl1pPr algn="r">
              <a:defRPr sz="900" b="1">
                <a:solidFill>
                  <a:schemeClr val="bg1"/>
                </a:solidFill>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957468094"/>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6000" i="1" kern="1200" spc="100" baseline="0">
          <a:solidFill>
            <a:schemeClr val="tx1">
              <a:lumMod val="85000"/>
              <a:lumOff val="15000"/>
            </a:schemeClr>
          </a:solidFill>
          <a:latin typeface="+mj-lt"/>
          <a:ea typeface="+mj-ea"/>
          <a:cs typeface="+mj-cs"/>
        </a:defRPr>
      </a:lvl1pPr>
    </p:titleStyle>
    <p:bodyStyle>
      <a:lvl1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2000" kern="1200">
          <a:solidFill>
            <a:schemeClr val="tx1">
              <a:lumMod val="85000"/>
              <a:lumOff val="15000"/>
            </a:schemeClr>
          </a:solidFill>
          <a:latin typeface="+mn-lt"/>
          <a:ea typeface="+mn-ea"/>
          <a:cs typeface="+mn-cs"/>
        </a:defRPr>
      </a:lvl1pPr>
      <a:lvl2pPr marL="182880" indent="0" algn="l" defTabSz="914400" rtl="0" eaLnBrk="1" latinLnBrk="0" hangingPunct="1">
        <a:lnSpc>
          <a:spcPct val="110000"/>
        </a:lnSpc>
        <a:spcBef>
          <a:spcPts val="400"/>
        </a:spcBef>
        <a:spcAft>
          <a:spcPts val="400"/>
        </a:spcAft>
        <a:buClrTx/>
        <a:buFont typeface="Arial" panose="020B0604020202020204" pitchFamily="34" charset="0"/>
        <a:buNone/>
        <a:defRPr sz="1800" i="1" kern="1200">
          <a:solidFill>
            <a:schemeClr val="tx1">
              <a:lumMod val="85000"/>
              <a:lumOff val="15000"/>
            </a:schemeClr>
          </a:solidFill>
          <a:latin typeface="+mn-lt"/>
          <a:ea typeface="+mn-ea"/>
          <a:cs typeface="+mn-cs"/>
        </a:defRPr>
      </a:lvl2pPr>
      <a:lvl3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600" kern="1200">
          <a:solidFill>
            <a:schemeClr val="tx1">
              <a:lumMod val="85000"/>
              <a:lumOff val="15000"/>
            </a:schemeClr>
          </a:solidFill>
          <a:latin typeface="+mn-lt"/>
          <a:ea typeface="+mn-ea"/>
          <a:cs typeface="+mn-cs"/>
        </a:defRPr>
      </a:lvl3pPr>
      <a:lvl4pPr marL="182880" indent="0" algn="l" defTabSz="914400" rtl="0" eaLnBrk="1" latinLnBrk="0" hangingPunct="1">
        <a:lnSpc>
          <a:spcPct val="110000"/>
        </a:lnSpc>
        <a:spcBef>
          <a:spcPts val="400"/>
        </a:spcBef>
        <a:spcAft>
          <a:spcPts val="400"/>
        </a:spcAft>
        <a:buClrTx/>
        <a:buFont typeface="Arial" panose="020B0604020202020204" pitchFamily="34" charset="0"/>
        <a:buNone/>
        <a:defRPr sz="1400" i="1" kern="1200">
          <a:solidFill>
            <a:schemeClr val="tx1">
              <a:lumMod val="85000"/>
              <a:lumOff val="15000"/>
            </a:schemeClr>
          </a:solidFill>
          <a:latin typeface="+mn-lt"/>
          <a:ea typeface="+mn-ea"/>
          <a:cs typeface="+mn-cs"/>
        </a:defRPr>
      </a:lvl4pPr>
      <a:lvl5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4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3D White Numbers">
            <a:extLst>
              <a:ext uri="{FF2B5EF4-FFF2-40B4-BE49-F238E27FC236}">
                <a16:creationId xmlns:a16="http://schemas.microsoft.com/office/drawing/2014/main" id="{8BCFDF3B-8F4D-5A0B-D326-56DD8DF7F860}"/>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t="284" r="1" b="1"/>
          <a:stretch/>
        </p:blipFill>
        <p:spPr>
          <a:xfrm>
            <a:off x="1" y="10"/>
            <a:ext cx="12191999" cy="6857990"/>
          </a:xfrm>
          <a:prstGeom prst="rect">
            <a:avLst/>
          </a:prstGeom>
        </p:spPr>
      </p:pic>
      <p:sp>
        <p:nvSpPr>
          <p:cNvPr id="11" name="Rectangle 10">
            <a:extLst>
              <a:ext uri="{FF2B5EF4-FFF2-40B4-BE49-F238E27FC236}">
                <a16:creationId xmlns:a16="http://schemas.microsoft.com/office/drawing/2014/main" id="{E4398140-F067-40E9-892C-4DB04C70BC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244600" y="-1244600"/>
            <a:ext cx="6858000" cy="9347200"/>
          </a:xfrm>
          <a:prstGeom prst="rect">
            <a:avLst/>
          </a:prstGeom>
          <a:gradFill>
            <a:gsLst>
              <a:gs pos="100000">
                <a:srgbClr val="000000">
                  <a:alpha val="0"/>
                </a:srgbClr>
              </a:gs>
              <a:gs pos="0">
                <a:schemeClr val="tx1"/>
              </a:gs>
              <a:gs pos="0">
                <a:srgbClr val="000000">
                  <a:alpha val="75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FA0FEE1-F561-A681-914D-3C6F6F9EB93B}"/>
              </a:ext>
            </a:extLst>
          </p:cNvPr>
          <p:cNvSpPr>
            <a:spLocks noGrp="1"/>
          </p:cNvSpPr>
          <p:nvPr>
            <p:ph type="ctrTitle"/>
          </p:nvPr>
        </p:nvSpPr>
        <p:spPr>
          <a:xfrm>
            <a:off x="758952" y="1143000"/>
            <a:ext cx="5142118" cy="2984701"/>
          </a:xfrm>
        </p:spPr>
        <p:txBody>
          <a:bodyPr anchor="b">
            <a:normAutofit/>
          </a:bodyPr>
          <a:lstStyle/>
          <a:p>
            <a:r>
              <a:rPr lang="en-GB" sz="4200" dirty="0">
                <a:solidFill>
                  <a:srgbClr val="FFFFFF"/>
                </a:solidFill>
              </a:rPr>
              <a:t>Predicting Crime Patterns in Switzerland to 2030</a:t>
            </a:r>
          </a:p>
        </p:txBody>
      </p:sp>
      <p:sp>
        <p:nvSpPr>
          <p:cNvPr id="3" name="Subtitle 2">
            <a:extLst>
              <a:ext uri="{FF2B5EF4-FFF2-40B4-BE49-F238E27FC236}">
                <a16:creationId xmlns:a16="http://schemas.microsoft.com/office/drawing/2014/main" id="{6B3D318A-6E11-E690-4CC4-8D57F89A9ECC}"/>
              </a:ext>
            </a:extLst>
          </p:cNvPr>
          <p:cNvSpPr>
            <a:spLocks noGrp="1"/>
          </p:cNvSpPr>
          <p:nvPr>
            <p:ph type="subTitle" idx="1"/>
          </p:nvPr>
        </p:nvSpPr>
        <p:spPr>
          <a:xfrm>
            <a:off x="758952" y="4452109"/>
            <a:ext cx="4571999" cy="1318071"/>
          </a:xfrm>
        </p:spPr>
        <p:txBody>
          <a:bodyPr>
            <a:normAutofit/>
          </a:bodyPr>
          <a:lstStyle/>
          <a:p>
            <a:r>
              <a:rPr lang="en-GB" dirty="0"/>
              <a:t>Demographic and Offence Trends</a:t>
            </a:r>
            <a:endParaRPr lang="en-GB" dirty="0">
              <a:solidFill>
                <a:srgbClr val="FFFFFF"/>
              </a:solidFill>
            </a:endParaRPr>
          </a:p>
        </p:txBody>
      </p:sp>
      <p:cxnSp>
        <p:nvCxnSpPr>
          <p:cNvPr id="13" name="Straight Connector 12">
            <a:extLst>
              <a:ext uri="{FF2B5EF4-FFF2-40B4-BE49-F238E27FC236}">
                <a16:creationId xmlns:a16="http://schemas.microsoft.com/office/drawing/2014/main" id="{17726E8A-324C-4684-96F2-AFDDFB2F144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58952" y="4291242"/>
            <a:ext cx="4572000" cy="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15"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8152"/>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2136364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198" name="Picture 6">
            <a:extLst>
              <a:ext uri="{FF2B5EF4-FFF2-40B4-BE49-F238E27FC236}">
                <a16:creationId xmlns:a16="http://schemas.microsoft.com/office/drawing/2014/main" id="{B2987521-A8A9-48BF-4554-505B0E9B903F}"/>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34597" y="223284"/>
            <a:ext cx="11205353" cy="641143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A93AFA5-FD19-20FE-5282-86A57FA4052C}"/>
              </a:ext>
            </a:extLst>
          </p:cNvPr>
          <p:cNvSpPr>
            <a:spLocks noGrp="1"/>
          </p:cNvSpPr>
          <p:nvPr>
            <p:ph type="title"/>
          </p:nvPr>
        </p:nvSpPr>
        <p:spPr>
          <a:xfrm>
            <a:off x="7356864" y="3629743"/>
            <a:ext cx="4083086" cy="3887476"/>
          </a:xfrm>
        </p:spPr>
        <p:txBody>
          <a:bodyPr>
            <a:normAutofit/>
          </a:bodyPr>
          <a:lstStyle/>
          <a:p>
            <a:pPr algn="l"/>
            <a:r>
              <a:rPr lang="en-GB" sz="4400" dirty="0"/>
              <a:t>Which features have the highest importance?</a:t>
            </a:r>
            <a:br>
              <a:rPr lang="en-GB" dirty="0"/>
            </a:br>
            <a:endParaRPr lang="en-GB" dirty="0"/>
          </a:p>
        </p:txBody>
      </p:sp>
    </p:spTree>
    <p:extLst>
      <p:ext uri="{BB962C8B-B14F-4D97-AF65-F5344CB8AC3E}">
        <p14:creationId xmlns:p14="http://schemas.microsoft.com/office/powerpoint/2010/main" val="38812936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218" name="Picture 2">
            <a:extLst>
              <a:ext uri="{FF2B5EF4-FFF2-40B4-BE49-F238E27FC236}">
                <a16:creationId xmlns:a16="http://schemas.microsoft.com/office/drawing/2014/main" id="{C98130AC-01E0-D932-A1C6-EBEF5163493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57220" y="110366"/>
            <a:ext cx="9707543" cy="644992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BE34229-9C09-F149-55A7-5A7C727C9A99}"/>
              </a:ext>
            </a:extLst>
          </p:cNvPr>
          <p:cNvSpPr>
            <a:spLocks noGrp="1"/>
          </p:cNvSpPr>
          <p:nvPr>
            <p:ph type="title"/>
          </p:nvPr>
        </p:nvSpPr>
        <p:spPr>
          <a:xfrm>
            <a:off x="7702013" y="790849"/>
            <a:ext cx="4110760" cy="1314397"/>
          </a:xfrm>
        </p:spPr>
        <p:txBody>
          <a:bodyPr/>
          <a:lstStyle/>
          <a:p>
            <a:r>
              <a:rPr lang="en-GB" dirty="0"/>
              <a:t>Dendrogram </a:t>
            </a:r>
          </a:p>
        </p:txBody>
      </p:sp>
    </p:spTree>
    <p:extLst>
      <p:ext uri="{BB962C8B-B14F-4D97-AF65-F5344CB8AC3E}">
        <p14:creationId xmlns:p14="http://schemas.microsoft.com/office/powerpoint/2010/main" val="29489885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42" name="Picture 2">
            <a:extLst>
              <a:ext uri="{FF2B5EF4-FFF2-40B4-BE49-F238E27FC236}">
                <a16:creationId xmlns:a16="http://schemas.microsoft.com/office/drawing/2014/main" id="{0E19710B-2D6B-7F1C-9E43-BBB0E82719A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576734" y="191236"/>
            <a:ext cx="9991489" cy="647552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AFDCA01-CD4A-3E07-ADF3-9BC4C1DD6584}"/>
              </a:ext>
            </a:extLst>
          </p:cNvPr>
          <p:cNvSpPr>
            <a:spLocks noGrp="1"/>
          </p:cNvSpPr>
          <p:nvPr>
            <p:ph type="title"/>
          </p:nvPr>
        </p:nvSpPr>
        <p:spPr>
          <a:xfrm>
            <a:off x="623777" y="535669"/>
            <a:ext cx="3908741" cy="1973615"/>
          </a:xfrm>
        </p:spPr>
        <p:txBody>
          <a:bodyPr/>
          <a:lstStyle/>
          <a:p>
            <a:r>
              <a:rPr lang="en-GB" dirty="0"/>
              <a:t>K-means</a:t>
            </a:r>
            <a:br>
              <a:rPr lang="en-GB" dirty="0"/>
            </a:br>
            <a:r>
              <a:rPr lang="en-GB" dirty="0"/>
              <a:t>clustering</a:t>
            </a:r>
          </a:p>
        </p:txBody>
      </p:sp>
    </p:spTree>
    <p:extLst>
      <p:ext uri="{BB962C8B-B14F-4D97-AF65-F5344CB8AC3E}">
        <p14:creationId xmlns:p14="http://schemas.microsoft.com/office/powerpoint/2010/main" val="40620039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17"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19" name="Straight Connector 18">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21" name="Rectangle 20">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6A3018-1E55-B106-1F0D-66EFC04205A4}"/>
              </a:ext>
            </a:extLst>
          </p:cNvPr>
          <p:cNvSpPr>
            <a:spLocks noGrp="1"/>
          </p:cNvSpPr>
          <p:nvPr>
            <p:ph type="title"/>
          </p:nvPr>
        </p:nvSpPr>
        <p:spPr>
          <a:xfrm>
            <a:off x="758952" y="627321"/>
            <a:ext cx="3447288" cy="866664"/>
          </a:xfrm>
        </p:spPr>
        <p:txBody>
          <a:bodyPr vert="horz" lIns="91440" tIns="45720" rIns="91440" bIns="45720" rtlCol="0" anchor="b">
            <a:normAutofit/>
          </a:bodyPr>
          <a:lstStyle/>
          <a:p>
            <a:r>
              <a:rPr lang="en-US" sz="5400" dirty="0"/>
              <a:t>Discussion</a:t>
            </a:r>
          </a:p>
        </p:txBody>
      </p:sp>
      <p:sp>
        <p:nvSpPr>
          <p:cNvPr id="23" name="Freeform 6">
            <a:extLst>
              <a:ext uri="{FF2B5EF4-FFF2-40B4-BE49-F238E27FC236}">
                <a16:creationId xmlns:a16="http://schemas.microsoft.com/office/drawing/2014/main" id="{ADA271CD-3011-4A05-B4A3-80F1794684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8152"/>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graphicFrame>
        <p:nvGraphicFramePr>
          <p:cNvPr id="12" name="Diagram 11">
            <a:extLst>
              <a:ext uri="{FF2B5EF4-FFF2-40B4-BE49-F238E27FC236}">
                <a16:creationId xmlns:a16="http://schemas.microsoft.com/office/drawing/2014/main" id="{D0F31E01-3E8D-0A4D-6435-07A9A5245704}"/>
              </a:ext>
            </a:extLst>
          </p:cNvPr>
          <p:cNvGraphicFramePr/>
          <p:nvPr>
            <p:extLst>
              <p:ext uri="{D42A27DB-BD31-4B8C-83A1-F6EECF244321}">
                <p14:modId xmlns:p14="http://schemas.microsoft.com/office/powerpoint/2010/main" val="2535966479"/>
              </p:ext>
            </p:extLst>
          </p:nvPr>
        </p:nvGraphicFramePr>
        <p:xfrm>
          <a:off x="2032000" y="956931"/>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029766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C9045-CBF7-DBB7-137C-724699DC2E2F}"/>
              </a:ext>
            </a:extLst>
          </p:cNvPr>
          <p:cNvSpPr>
            <a:spLocks noGrp="1"/>
          </p:cNvSpPr>
          <p:nvPr>
            <p:ph type="title"/>
          </p:nvPr>
        </p:nvSpPr>
        <p:spPr>
          <a:xfrm>
            <a:off x="758951" y="758951"/>
            <a:ext cx="10671049" cy="1814127"/>
          </a:xfrm>
        </p:spPr>
        <p:txBody>
          <a:bodyPr>
            <a:normAutofit fontScale="90000"/>
          </a:bodyPr>
          <a:lstStyle/>
          <a:p>
            <a:r>
              <a:rPr lang="en-GB" dirty="0"/>
              <a:t>The dataset</a:t>
            </a:r>
            <a:br>
              <a:rPr lang="en-GB" dirty="0"/>
            </a:br>
            <a:r>
              <a:rPr lang="en-GB" sz="3600" dirty="0"/>
              <a:t>"Swiss Criminal Code (SCC): Offences and Accused Persons"  </a:t>
            </a:r>
            <a:br>
              <a:rPr lang="en-GB" sz="3600" dirty="0"/>
            </a:br>
            <a:r>
              <a:rPr lang="en-GB" sz="3600" dirty="0"/>
              <a:t>Federal Statistical Office (FSO)</a:t>
            </a:r>
          </a:p>
        </p:txBody>
      </p:sp>
      <p:sp>
        <p:nvSpPr>
          <p:cNvPr id="3" name="Content Placeholder 2">
            <a:extLst>
              <a:ext uri="{FF2B5EF4-FFF2-40B4-BE49-F238E27FC236}">
                <a16:creationId xmlns:a16="http://schemas.microsoft.com/office/drawing/2014/main" id="{74FEA4FC-6A6F-04DD-E1AB-D5F8C65E7360}"/>
              </a:ext>
            </a:extLst>
          </p:cNvPr>
          <p:cNvSpPr>
            <a:spLocks noGrp="1"/>
          </p:cNvSpPr>
          <p:nvPr>
            <p:ph idx="1"/>
          </p:nvPr>
        </p:nvSpPr>
        <p:spPr>
          <a:xfrm>
            <a:off x="758951" y="2966484"/>
            <a:ext cx="10671049" cy="2547348"/>
          </a:xfrm>
        </p:spPr>
        <p:txBody>
          <a:bodyPr>
            <a:normAutofit/>
          </a:bodyPr>
          <a:lstStyle/>
          <a:p>
            <a:r>
              <a:rPr lang="en-GB" dirty="0"/>
              <a:t>From 2009 to 2023</a:t>
            </a:r>
          </a:p>
          <a:p>
            <a:r>
              <a:rPr lang="en-GB" dirty="0"/>
              <a:t>253 types of offences ranging from homicide to petty crime</a:t>
            </a:r>
          </a:p>
          <a:p>
            <a:r>
              <a:rPr lang="en-GB" dirty="0"/>
              <a:t>Demographic information includes: sex, age group and nationality</a:t>
            </a:r>
          </a:p>
          <a:p>
            <a:r>
              <a:rPr lang="en-GB" dirty="0"/>
              <a:t>The number of offences total, legal or natural persons</a:t>
            </a:r>
          </a:p>
        </p:txBody>
      </p:sp>
    </p:spTree>
    <p:extLst>
      <p:ext uri="{BB962C8B-B14F-4D97-AF65-F5344CB8AC3E}">
        <p14:creationId xmlns:p14="http://schemas.microsoft.com/office/powerpoint/2010/main" val="41475286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3079"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3081" name="Straight Connector 3080">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3083" name="Rectangle 3082">
            <a:extLst>
              <a:ext uri="{FF2B5EF4-FFF2-40B4-BE49-F238E27FC236}">
                <a16:creationId xmlns:a16="http://schemas.microsoft.com/office/drawing/2014/main" id="{E2D271B9-9BA2-4AF0-AE69-43E7D26B5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a:extLst>
              <a:ext uri="{FF2B5EF4-FFF2-40B4-BE49-F238E27FC236}">
                <a16:creationId xmlns:a16="http://schemas.microsoft.com/office/drawing/2014/main" id="{AAA65A50-A62B-1130-AE28-35353C08F3A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31809" y="456832"/>
            <a:ext cx="6489526" cy="629484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6129213-A9ED-3142-DE4F-D82A9D42D220}"/>
              </a:ext>
            </a:extLst>
          </p:cNvPr>
          <p:cNvSpPr>
            <a:spLocks noGrp="1"/>
          </p:cNvSpPr>
          <p:nvPr>
            <p:ph type="title"/>
          </p:nvPr>
        </p:nvSpPr>
        <p:spPr>
          <a:xfrm>
            <a:off x="5947144" y="722389"/>
            <a:ext cx="10351007" cy="1346485"/>
          </a:xfrm>
        </p:spPr>
        <p:txBody>
          <a:bodyPr vert="horz" lIns="91440" tIns="45720" rIns="91440" bIns="45720" rtlCol="0" anchor="t">
            <a:normAutofit/>
          </a:bodyPr>
          <a:lstStyle/>
          <a:p>
            <a:r>
              <a:rPr lang="en-US" sz="7200" i="1" kern="1200" spc="100" baseline="0" dirty="0">
                <a:solidFill>
                  <a:schemeClr val="tx1">
                    <a:lumMod val="85000"/>
                    <a:lumOff val="15000"/>
                  </a:schemeClr>
                </a:solidFill>
                <a:latin typeface="+mj-lt"/>
                <a:ea typeface="+mj-ea"/>
                <a:cs typeface="+mj-cs"/>
              </a:rPr>
              <a:t>Offence by type</a:t>
            </a:r>
          </a:p>
        </p:txBody>
      </p:sp>
      <p:sp>
        <p:nvSpPr>
          <p:cNvPr id="3085" name="Freeform 6">
            <a:extLst>
              <a:ext uri="{FF2B5EF4-FFF2-40B4-BE49-F238E27FC236}">
                <a16:creationId xmlns:a16="http://schemas.microsoft.com/office/drawing/2014/main" id="{4C81B9CA-1414-4F8E-878C-2D9B6603CA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8152"/>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19299006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2055"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2057" name="Straight Connector 2056">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2059" name="Rectangle 2058">
            <a:extLst>
              <a:ext uri="{FF2B5EF4-FFF2-40B4-BE49-F238E27FC236}">
                <a16:creationId xmlns:a16="http://schemas.microsoft.com/office/drawing/2014/main" id="{E2D271B9-9BA2-4AF0-AE69-43E7D26B5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4" name="Picture 6">
            <a:extLst>
              <a:ext uri="{FF2B5EF4-FFF2-40B4-BE49-F238E27FC236}">
                <a16:creationId xmlns:a16="http://schemas.microsoft.com/office/drawing/2014/main" id="{114ABF8A-0C41-CE60-83B2-527E6E8FB08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81498" y="432570"/>
            <a:ext cx="10576415" cy="826751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9FAF700-8DBB-D00D-ACA2-1FB4B24CBD48}"/>
              </a:ext>
            </a:extLst>
          </p:cNvPr>
          <p:cNvSpPr>
            <a:spLocks noGrp="1"/>
          </p:cNvSpPr>
          <p:nvPr>
            <p:ph type="title"/>
          </p:nvPr>
        </p:nvSpPr>
        <p:spPr>
          <a:xfrm>
            <a:off x="5300118" y="4442040"/>
            <a:ext cx="5949130" cy="1346485"/>
          </a:xfrm>
        </p:spPr>
        <p:txBody>
          <a:bodyPr vert="horz" lIns="91440" tIns="45720" rIns="91440" bIns="45720" rtlCol="0" anchor="t">
            <a:normAutofit/>
          </a:bodyPr>
          <a:lstStyle/>
          <a:p>
            <a:r>
              <a:rPr lang="en-US" sz="7200" i="1" kern="1200" spc="100" baseline="0" dirty="0">
                <a:solidFill>
                  <a:schemeClr val="tx1">
                    <a:lumMod val="85000"/>
                    <a:lumOff val="15000"/>
                  </a:schemeClr>
                </a:solidFill>
                <a:latin typeface="+mj-lt"/>
                <a:ea typeface="+mj-ea"/>
                <a:cs typeface="+mj-cs"/>
              </a:rPr>
              <a:t>Offences by sex</a:t>
            </a:r>
          </a:p>
        </p:txBody>
      </p:sp>
      <p:sp>
        <p:nvSpPr>
          <p:cNvPr id="2061" name="Freeform 6">
            <a:extLst>
              <a:ext uri="{FF2B5EF4-FFF2-40B4-BE49-F238E27FC236}">
                <a16:creationId xmlns:a16="http://schemas.microsoft.com/office/drawing/2014/main" id="{4C81B9CA-1414-4F8E-878C-2D9B6603CA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8152"/>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27259542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32" name="Picture 8">
            <a:extLst>
              <a:ext uri="{FF2B5EF4-FFF2-40B4-BE49-F238E27FC236}">
                <a16:creationId xmlns:a16="http://schemas.microsoft.com/office/drawing/2014/main" id="{6BA2E146-E4BC-5245-6EDA-A67A17CBC6F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97173" y="577454"/>
            <a:ext cx="10324213" cy="630169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02DCAF3-6EAF-18CA-BC92-C16CC2CA4B54}"/>
              </a:ext>
            </a:extLst>
          </p:cNvPr>
          <p:cNvSpPr>
            <a:spLocks noGrp="1"/>
          </p:cNvSpPr>
          <p:nvPr>
            <p:ph type="title"/>
          </p:nvPr>
        </p:nvSpPr>
        <p:spPr>
          <a:xfrm>
            <a:off x="106572" y="191386"/>
            <a:ext cx="5003895" cy="1154908"/>
          </a:xfrm>
        </p:spPr>
        <p:txBody>
          <a:bodyPr/>
          <a:lstStyle/>
          <a:p>
            <a:r>
              <a:rPr lang="en-GB" dirty="0"/>
              <a:t>Offences by age</a:t>
            </a:r>
          </a:p>
        </p:txBody>
      </p:sp>
    </p:spTree>
    <p:extLst>
      <p:ext uri="{BB962C8B-B14F-4D97-AF65-F5344CB8AC3E}">
        <p14:creationId xmlns:p14="http://schemas.microsoft.com/office/powerpoint/2010/main" val="3434488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227CB255-712A-11EC-B6AA-AF40F7B8104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3284" y="123511"/>
            <a:ext cx="10696353" cy="648843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13116A2-3851-1228-5C0F-1BC81102204F}"/>
              </a:ext>
            </a:extLst>
          </p:cNvPr>
          <p:cNvSpPr>
            <a:spLocks noGrp="1"/>
          </p:cNvSpPr>
          <p:nvPr>
            <p:ph type="title"/>
          </p:nvPr>
        </p:nvSpPr>
        <p:spPr>
          <a:xfrm>
            <a:off x="7531892" y="3495598"/>
            <a:ext cx="3831336" cy="3238891"/>
          </a:xfrm>
          <a:solidFill>
            <a:schemeClr val="bg1"/>
          </a:solidFill>
        </p:spPr>
        <p:txBody>
          <a:bodyPr/>
          <a:lstStyle/>
          <a:p>
            <a:r>
              <a:rPr lang="en-GB" dirty="0"/>
              <a:t>Offences by nationality</a:t>
            </a:r>
          </a:p>
        </p:txBody>
      </p:sp>
    </p:spTree>
    <p:extLst>
      <p:ext uri="{BB962C8B-B14F-4D97-AF65-F5344CB8AC3E}">
        <p14:creationId xmlns:p14="http://schemas.microsoft.com/office/powerpoint/2010/main" val="21134084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9F7B5-5544-5FDD-7A1C-1186D19A4BCC}"/>
              </a:ext>
            </a:extLst>
          </p:cNvPr>
          <p:cNvSpPr>
            <a:spLocks noGrp="1"/>
          </p:cNvSpPr>
          <p:nvPr>
            <p:ph type="title"/>
          </p:nvPr>
        </p:nvSpPr>
        <p:spPr>
          <a:xfrm>
            <a:off x="577703" y="190323"/>
            <a:ext cx="11614297" cy="1096217"/>
          </a:xfrm>
        </p:spPr>
        <p:txBody>
          <a:bodyPr>
            <a:normAutofit fontScale="90000"/>
          </a:bodyPr>
          <a:lstStyle/>
          <a:p>
            <a:r>
              <a:rPr lang="en-GB" dirty="0"/>
              <a:t>Offence count by nationality and year</a:t>
            </a:r>
            <a:br>
              <a:rPr lang="en-GB" b="0" i="0" dirty="0">
                <a:solidFill>
                  <a:srgbClr val="1F1F1F"/>
                </a:solidFill>
                <a:effectLst/>
                <a:latin typeface="Roboto" panose="02000000000000000000" pitchFamily="2" charset="0"/>
              </a:rPr>
            </a:br>
            <a:endParaRPr lang="en-GB" dirty="0"/>
          </a:p>
        </p:txBody>
      </p:sp>
      <p:pic>
        <p:nvPicPr>
          <p:cNvPr id="5122" name="Picture 2">
            <a:extLst>
              <a:ext uri="{FF2B5EF4-FFF2-40B4-BE49-F238E27FC236}">
                <a16:creationId xmlns:a16="http://schemas.microsoft.com/office/drawing/2014/main" id="{BD8B3D73-9049-F080-8781-71477D73F36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90332" y="1053685"/>
            <a:ext cx="8908495" cy="56139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56234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7E0CB85-3710-1B34-E789-D54FC89837D4}"/>
              </a:ext>
            </a:extLst>
          </p:cNvPr>
          <p:cNvSpPr txBox="1"/>
          <p:nvPr/>
        </p:nvSpPr>
        <p:spPr>
          <a:xfrm>
            <a:off x="1813171" y="117693"/>
            <a:ext cx="7500950" cy="6740307"/>
          </a:xfrm>
          <a:prstGeom prst="rect">
            <a:avLst/>
          </a:prstGeom>
          <a:noFill/>
        </p:spPr>
        <p:txBody>
          <a:bodyPr wrap="square" rtlCol="0">
            <a:spAutoFit/>
          </a:bodyPr>
          <a:lstStyle/>
          <a:p>
            <a:r>
              <a:rPr lang="en-GB" b="0" i="0" dirty="0">
                <a:solidFill>
                  <a:srgbClr val="1F1F1F"/>
                </a:solidFill>
                <a:effectLst/>
                <a:latin typeface="Courier New" panose="02070309020205020404" pitchFamily="49" charset="0"/>
              </a:rPr>
              <a:t>Model: Multiple Linear Regression </a:t>
            </a:r>
          </a:p>
          <a:p>
            <a:r>
              <a:rPr lang="en-GB" b="0" i="0" dirty="0">
                <a:solidFill>
                  <a:srgbClr val="1F1F1F"/>
                </a:solidFill>
                <a:effectLst/>
                <a:latin typeface="Courier New" panose="02070309020205020404" pitchFamily="49" charset="0"/>
              </a:rPr>
              <a:t>MSE: 211.33890632505162 </a:t>
            </a:r>
          </a:p>
          <a:p>
            <a:r>
              <a:rPr lang="en-GB" b="0" i="0" dirty="0">
                <a:solidFill>
                  <a:srgbClr val="1F1F1F"/>
                </a:solidFill>
                <a:effectLst/>
                <a:latin typeface="Courier New" panose="02070309020205020404" pitchFamily="49" charset="0"/>
              </a:rPr>
              <a:t>MAE: 0.7779906195448597 </a:t>
            </a:r>
          </a:p>
          <a:p>
            <a:r>
              <a:rPr lang="en-GB" b="0" i="0" dirty="0">
                <a:solidFill>
                  <a:srgbClr val="1F1F1F"/>
                </a:solidFill>
                <a:effectLst/>
                <a:latin typeface="Courier New" panose="02070309020205020404" pitchFamily="49" charset="0"/>
              </a:rPr>
              <a:t>R2: 0.999997237594011 </a:t>
            </a:r>
          </a:p>
          <a:p>
            <a:endParaRPr lang="en-GB" dirty="0">
              <a:solidFill>
                <a:srgbClr val="1F1F1F"/>
              </a:solidFill>
              <a:latin typeface="Courier New" panose="02070309020205020404" pitchFamily="49" charset="0"/>
            </a:endParaRPr>
          </a:p>
          <a:p>
            <a:r>
              <a:rPr lang="en-GB" b="0" i="0" dirty="0">
                <a:solidFill>
                  <a:srgbClr val="1F1F1F"/>
                </a:solidFill>
                <a:effectLst/>
                <a:latin typeface="Courier New" panose="02070309020205020404" pitchFamily="49" charset="0"/>
              </a:rPr>
              <a:t>Model: Decision Tree Regressor </a:t>
            </a:r>
          </a:p>
          <a:p>
            <a:r>
              <a:rPr lang="en-GB" b="0" i="0" dirty="0">
                <a:solidFill>
                  <a:srgbClr val="1F1F1F"/>
                </a:solidFill>
                <a:effectLst/>
                <a:latin typeface="Courier New" panose="02070309020205020404" pitchFamily="49" charset="0"/>
              </a:rPr>
              <a:t>MSE: 527177.1833810888 </a:t>
            </a:r>
          </a:p>
          <a:p>
            <a:r>
              <a:rPr lang="en-GB" b="0" i="0" dirty="0">
                <a:solidFill>
                  <a:srgbClr val="1F1F1F"/>
                </a:solidFill>
                <a:effectLst/>
                <a:latin typeface="Courier New" panose="02070309020205020404" pitchFamily="49" charset="0"/>
              </a:rPr>
              <a:t>MAE: 122.78510028653295 </a:t>
            </a:r>
          </a:p>
          <a:p>
            <a:r>
              <a:rPr lang="en-GB" b="0" i="0" dirty="0">
                <a:solidFill>
                  <a:srgbClr val="1F1F1F"/>
                </a:solidFill>
                <a:effectLst/>
                <a:latin typeface="Courier New" panose="02070309020205020404" pitchFamily="49" charset="0"/>
              </a:rPr>
              <a:t>R2: 0.9931092791481954 </a:t>
            </a:r>
          </a:p>
          <a:p>
            <a:endParaRPr lang="en-GB" dirty="0">
              <a:solidFill>
                <a:srgbClr val="1F1F1F"/>
              </a:solidFill>
              <a:latin typeface="Courier New" panose="02070309020205020404" pitchFamily="49" charset="0"/>
            </a:endParaRPr>
          </a:p>
          <a:p>
            <a:r>
              <a:rPr lang="en-GB" b="0" i="0" dirty="0">
                <a:solidFill>
                  <a:srgbClr val="1F1F1F"/>
                </a:solidFill>
                <a:effectLst/>
                <a:latin typeface="Courier New" panose="02070309020205020404" pitchFamily="49" charset="0"/>
              </a:rPr>
              <a:t>Model: Random Forest Regressor </a:t>
            </a:r>
          </a:p>
          <a:p>
            <a:r>
              <a:rPr lang="en-GB" b="0" i="0" dirty="0">
                <a:solidFill>
                  <a:srgbClr val="1F1F1F"/>
                </a:solidFill>
                <a:effectLst/>
                <a:latin typeface="Courier New" panose="02070309020205020404" pitchFamily="49" charset="0"/>
              </a:rPr>
              <a:t>MSE: 525705.8326451291 </a:t>
            </a:r>
          </a:p>
          <a:p>
            <a:r>
              <a:rPr lang="en-GB" b="0" i="0" dirty="0">
                <a:solidFill>
                  <a:srgbClr val="1F1F1F"/>
                </a:solidFill>
                <a:effectLst/>
                <a:latin typeface="Courier New" panose="02070309020205020404" pitchFamily="49" charset="0"/>
              </a:rPr>
              <a:t>MAE: 114.91276504297997</a:t>
            </a:r>
          </a:p>
          <a:p>
            <a:r>
              <a:rPr lang="en-GB" b="0" i="0" dirty="0">
                <a:solidFill>
                  <a:srgbClr val="1F1F1F"/>
                </a:solidFill>
                <a:effectLst/>
                <a:latin typeface="Courier New" panose="02070309020205020404" pitchFamily="49" charset="0"/>
              </a:rPr>
              <a:t>R2: 0.9931285111398601</a:t>
            </a:r>
          </a:p>
          <a:p>
            <a:endParaRPr lang="en-GB" dirty="0">
              <a:solidFill>
                <a:srgbClr val="1F1F1F"/>
              </a:solidFill>
              <a:latin typeface="Courier New" panose="02070309020205020404" pitchFamily="49" charset="0"/>
            </a:endParaRPr>
          </a:p>
          <a:p>
            <a:r>
              <a:rPr lang="en-GB" b="0" i="0" dirty="0">
                <a:solidFill>
                  <a:srgbClr val="1F1F1F"/>
                </a:solidFill>
                <a:effectLst/>
                <a:latin typeface="Courier New" panose="02070309020205020404" pitchFamily="49" charset="0"/>
              </a:rPr>
              <a:t>Model: </a:t>
            </a:r>
            <a:r>
              <a:rPr lang="en-GB" b="0" i="0" dirty="0" err="1">
                <a:solidFill>
                  <a:srgbClr val="1F1F1F"/>
                </a:solidFill>
                <a:effectLst/>
                <a:latin typeface="Courier New" panose="02070309020205020404" pitchFamily="49" charset="0"/>
              </a:rPr>
              <a:t>XGBoost</a:t>
            </a:r>
            <a:r>
              <a:rPr lang="en-GB" b="0" i="0" dirty="0">
                <a:solidFill>
                  <a:srgbClr val="1F1F1F"/>
                </a:solidFill>
                <a:effectLst/>
                <a:latin typeface="Courier New" panose="02070309020205020404" pitchFamily="49" charset="0"/>
              </a:rPr>
              <a:t> </a:t>
            </a:r>
          </a:p>
          <a:p>
            <a:r>
              <a:rPr lang="en-GB" b="0" i="0" dirty="0">
                <a:solidFill>
                  <a:srgbClr val="1F1F1F"/>
                </a:solidFill>
                <a:effectLst/>
                <a:latin typeface="Courier New" panose="02070309020205020404" pitchFamily="49" charset="0"/>
              </a:rPr>
              <a:t>MSE: 179109.52163042905 </a:t>
            </a:r>
          </a:p>
          <a:p>
            <a:r>
              <a:rPr lang="en-GB" b="0" i="0" dirty="0">
                <a:solidFill>
                  <a:srgbClr val="1F1F1F"/>
                </a:solidFill>
                <a:effectLst/>
                <a:latin typeface="Courier New" panose="02070309020205020404" pitchFamily="49" charset="0"/>
              </a:rPr>
              <a:t>MAE: 82.23713884455063 </a:t>
            </a:r>
          </a:p>
          <a:p>
            <a:r>
              <a:rPr lang="en-GB" b="0" i="0" dirty="0">
                <a:solidFill>
                  <a:srgbClr val="1F1F1F"/>
                </a:solidFill>
                <a:effectLst/>
                <a:latin typeface="Courier New" panose="02070309020205020404" pitchFamily="49" charset="0"/>
              </a:rPr>
              <a:t>R2: 0.9976588635579029</a:t>
            </a:r>
          </a:p>
          <a:p>
            <a:endParaRPr lang="en-GB" dirty="0">
              <a:solidFill>
                <a:srgbClr val="1F1F1F"/>
              </a:solidFill>
              <a:latin typeface="Courier New" panose="02070309020205020404" pitchFamily="49" charset="0"/>
            </a:endParaRPr>
          </a:p>
          <a:p>
            <a:r>
              <a:rPr lang="en-GB" b="1" i="0" dirty="0">
                <a:solidFill>
                  <a:srgbClr val="1F1F1F"/>
                </a:solidFill>
                <a:effectLst/>
                <a:latin typeface="Courier New" panose="02070309020205020404" pitchFamily="49" charset="0"/>
              </a:rPr>
              <a:t>22/22</a:t>
            </a:r>
            <a:r>
              <a:rPr lang="en-GB" b="0" i="0" dirty="0">
                <a:solidFill>
                  <a:srgbClr val="1F1F1F"/>
                </a:solidFill>
                <a:effectLst/>
                <a:latin typeface="Courier New" panose="02070309020205020404" pitchFamily="49" charset="0"/>
              </a:rPr>
              <a:t> </a:t>
            </a:r>
            <a:r>
              <a:rPr lang="en-GB" b="0" i="0" dirty="0">
                <a:effectLst/>
                <a:latin typeface="Courier New" panose="02070309020205020404" pitchFamily="49" charset="0"/>
              </a:rPr>
              <a:t>━━━━━━━━━━━━━━━━━━━━</a:t>
            </a:r>
            <a:r>
              <a:rPr lang="en-GB" b="0" i="0" dirty="0">
                <a:solidFill>
                  <a:srgbClr val="1F1F1F"/>
                </a:solidFill>
                <a:effectLst/>
                <a:latin typeface="Courier New" panose="02070309020205020404" pitchFamily="49" charset="0"/>
              </a:rPr>
              <a:t> </a:t>
            </a:r>
            <a:r>
              <a:rPr lang="en-GB" b="1" i="0" dirty="0">
                <a:solidFill>
                  <a:srgbClr val="1F1F1F"/>
                </a:solidFill>
                <a:effectLst/>
                <a:latin typeface="Courier New" panose="02070309020205020404" pitchFamily="49" charset="0"/>
              </a:rPr>
              <a:t>0s</a:t>
            </a:r>
            <a:r>
              <a:rPr lang="en-GB" b="0" i="0" dirty="0">
                <a:solidFill>
                  <a:srgbClr val="1F1F1F"/>
                </a:solidFill>
                <a:effectLst/>
                <a:latin typeface="Courier New" panose="02070309020205020404" pitchFamily="49" charset="0"/>
              </a:rPr>
              <a:t> 3ms/step </a:t>
            </a:r>
          </a:p>
          <a:p>
            <a:r>
              <a:rPr lang="en-GB" b="0" i="0" dirty="0">
                <a:solidFill>
                  <a:srgbClr val="1F1F1F"/>
                </a:solidFill>
                <a:effectLst/>
                <a:latin typeface="Courier New" panose="02070309020205020404" pitchFamily="49" charset="0"/>
              </a:rPr>
              <a:t>MSE: 944370.2747678702 </a:t>
            </a:r>
          </a:p>
          <a:p>
            <a:r>
              <a:rPr lang="en-GB" b="0" i="0" dirty="0">
                <a:solidFill>
                  <a:srgbClr val="1F1F1F"/>
                </a:solidFill>
                <a:effectLst/>
                <a:latin typeface="Courier New" panose="02070309020205020404" pitchFamily="49" charset="0"/>
              </a:rPr>
              <a:t>MAE: 316.48012517473757 </a:t>
            </a:r>
          </a:p>
          <a:p>
            <a:r>
              <a:rPr lang="en-GB" b="0" i="0" dirty="0">
                <a:solidFill>
                  <a:srgbClr val="1F1F1F"/>
                </a:solidFill>
                <a:effectLst/>
                <a:latin typeface="Courier New" panose="02070309020205020404" pitchFamily="49" charset="0"/>
              </a:rPr>
              <a:t>R2: 0.9876561578359068</a:t>
            </a:r>
            <a:endParaRPr lang="en-GB" dirty="0"/>
          </a:p>
        </p:txBody>
      </p:sp>
      <p:sp>
        <p:nvSpPr>
          <p:cNvPr id="9" name="Title 8">
            <a:extLst>
              <a:ext uri="{FF2B5EF4-FFF2-40B4-BE49-F238E27FC236}">
                <a16:creationId xmlns:a16="http://schemas.microsoft.com/office/drawing/2014/main" id="{E83A8393-3C4E-9610-6510-973AA3CAD558}"/>
              </a:ext>
            </a:extLst>
          </p:cNvPr>
          <p:cNvSpPr>
            <a:spLocks noGrp="1"/>
          </p:cNvSpPr>
          <p:nvPr>
            <p:ph type="title"/>
          </p:nvPr>
        </p:nvSpPr>
        <p:spPr>
          <a:xfrm>
            <a:off x="7794596" y="1981696"/>
            <a:ext cx="3831336" cy="2452080"/>
          </a:xfrm>
        </p:spPr>
        <p:txBody>
          <a:bodyPr/>
          <a:lstStyle/>
          <a:p>
            <a:r>
              <a:rPr lang="en-GB" dirty="0"/>
              <a:t>Model evaluation</a:t>
            </a:r>
          </a:p>
        </p:txBody>
      </p:sp>
      <p:sp>
        <p:nvSpPr>
          <p:cNvPr id="13" name="Rectangle 12">
            <a:extLst>
              <a:ext uri="{FF2B5EF4-FFF2-40B4-BE49-F238E27FC236}">
                <a16:creationId xmlns:a16="http://schemas.microsoft.com/office/drawing/2014/main" id="{187BEE41-76B5-370C-45E6-ABCEDC215917}"/>
              </a:ext>
            </a:extLst>
          </p:cNvPr>
          <p:cNvSpPr/>
          <p:nvPr/>
        </p:nvSpPr>
        <p:spPr>
          <a:xfrm>
            <a:off x="557717" y="404889"/>
            <a:ext cx="631903"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1</a:t>
            </a:r>
          </a:p>
        </p:txBody>
      </p:sp>
      <p:sp>
        <p:nvSpPr>
          <p:cNvPr id="16" name="Rectangle 15">
            <a:extLst>
              <a:ext uri="{FF2B5EF4-FFF2-40B4-BE49-F238E27FC236}">
                <a16:creationId xmlns:a16="http://schemas.microsoft.com/office/drawing/2014/main" id="{A33E665E-FDE6-0052-DD64-1917C2BC206E}"/>
              </a:ext>
            </a:extLst>
          </p:cNvPr>
          <p:cNvSpPr/>
          <p:nvPr/>
        </p:nvSpPr>
        <p:spPr>
          <a:xfrm>
            <a:off x="550409" y="4329037"/>
            <a:ext cx="631903"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2</a:t>
            </a:r>
          </a:p>
        </p:txBody>
      </p:sp>
      <p:sp>
        <p:nvSpPr>
          <p:cNvPr id="17" name="Rectangle 16">
            <a:extLst>
              <a:ext uri="{FF2B5EF4-FFF2-40B4-BE49-F238E27FC236}">
                <a16:creationId xmlns:a16="http://schemas.microsoft.com/office/drawing/2014/main" id="{EE1B8D8D-CBD5-5C3D-8C6D-28CE7069A451}"/>
              </a:ext>
            </a:extLst>
          </p:cNvPr>
          <p:cNvSpPr/>
          <p:nvPr/>
        </p:nvSpPr>
        <p:spPr>
          <a:xfrm>
            <a:off x="551453" y="3026181"/>
            <a:ext cx="631903"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3</a:t>
            </a:r>
          </a:p>
        </p:txBody>
      </p:sp>
      <p:sp>
        <p:nvSpPr>
          <p:cNvPr id="18" name="Rectangle 17">
            <a:extLst>
              <a:ext uri="{FF2B5EF4-FFF2-40B4-BE49-F238E27FC236}">
                <a16:creationId xmlns:a16="http://schemas.microsoft.com/office/drawing/2014/main" id="{579811DC-CFB0-08C4-4B90-166F3CEAC3F7}"/>
              </a:ext>
            </a:extLst>
          </p:cNvPr>
          <p:cNvSpPr/>
          <p:nvPr/>
        </p:nvSpPr>
        <p:spPr>
          <a:xfrm>
            <a:off x="553541" y="1723325"/>
            <a:ext cx="631903"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4</a:t>
            </a:r>
          </a:p>
        </p:txBody>
      </p:sp>
      <p:sp>
        <p:nvSpPr>
          <p:cNvPr id="19" name="Rectangle 18">
            <a:extLst>
              <a:ext uri="{FF2B5EF4-FFF2-40B4-BE49-F238E27FC236}">
                <a16:creationId xmlns:a16="http://schemas.microsoft.com/office/drawing/2014/main" id="{2F91B60D-A6DE-1C60-5FB7-139897A893DD}"/>
              </a:ext>
            </a:extLst>
          </p:cNvPr>
          <p:cNvSpPr/>
          <p:nvPr/>
        </p:nvSpPr>
        <p:spPr>
          <a:xfrm>
            <a:off x="581946" y="5631893"/>
            <a:ext cx="631903"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5</a:t>
            </a:r>
            <a:endParaRPr lang="en-GB"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20" name="TextBox 19">
            <a:extLst>
              <a:ext uri="{FF2B5EF4-FFF2-40B4-BE49-F238E27FC236}">
                <a16:creationId xmlns:a16="http://schemas.microsoft.com/office/drawing/2014/main" id="{13061A6B-F5A7-1816-9BD8-03FACC256A6F}"/>
              </a:ext>
            </a:extLst>
          </p:cNvPr>
          <p:cNvSpPr txBox="1"/>
          <p:nvPr/>
        </p:nvSpPr>
        <p:spPr>
          <a:xfrm>
            <a:off x="9431079" y="5862725"/>
            <a:ext cx="2488018" cy="646331"/>
          </a:xfrm>
          <a:prstGeom prst="rect">
            <a:avLst/>
          </a:prstGeom>
          <a:noFill/>
        </p:spPr>
        <p:txBody>
          <a:bodyPr wrap="square" rtlCol="0">
            <a:spAutoFit/>
          </a:bodyPr>
          <a:lstStyle/>
          <a:p>
            <a:r>
              <a:rPr lang="en-GB" dirty="0"/>
              <a:t>Artificial Neural Network (ANN)</a:t>
            </a:r>
          </a:p>
        </p:txBody>
      </p:sp>
    </p:spTree>
    <p:extLst>
      <p:ext uri="{BB962C8B-B14F-4D97-AF65-F5344CB8AC3E}">
        <p14:creationId xmlns:p14="http://schemas.microsoft.com/office/powerpoint/2010/main" val="33967337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E8A0AA89-DFCC-13C7-E08B-D1E843FBBFAF}"/>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758951" y="58012"/>
            <a:ext cx="10001124" cy="679998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1C1747D-3B9B-DD2A-4FE9-0C39AEC937ED}"/>
              </a:ext>
            </a:extLst>
          </p:cNvPr>
          <p:cNvSpPr>
            <a:spLocks noGrp="1"/>
          </p:cNvSpPr>
          <p:nvPr>
            <p:ph type="title"/>
          </p:nvPr>
        </p:nvSpPr>
        <p:spPr>
          <a:xfrm>
            <a:off x="2492059" y="4714265"/>
            <a:ext cx="7789626" cy="1154908"/>
          </a:xfrm>
        </p:spPr>
        <p:txBody>
          <a:bodyPr>
            <a:normAutofit fontScale="90000"/>
          </a:bodyPr>
          <a:lstStyle/>
          <a:p>
            <a:r>
              <a:rPr lang="en-GB" dirty="0"/>
              <a:t>Let's predict the future !</a:t>
            </a:r>
            <a:br>
              <a:rPr lang="en-GB" dirty="0"/>
            </a:br>
            <a:r>
              <a:rPr lang="en-GB" sz="3600" dirty="0"/>
              <a:t>model : Random Forest Regressor</a:t>
            </a:r>
            <a:br>
              <a:rPr lang="en-GB" b="0" dirty="0">
                <a:solidFill>
                  <a:srgbClr val="000000"/>
                </a:solidFill>
                <a:effectLst/>
                <a:latin typeface="Courier New" panose="02070309020205020404" pitchFamily="49" charset="0"/>
              </a:rPr>
            </a:br>
            <a:endParaRPr lang="en-GB" dirty="0"/>
          </a:p>
        </p:txBody>
      </p:sp>
    </p:spTree>
    <p:extLst>
      <p:ext uri="{BB962C8B-B14F-4D97-AF65-F5344CB8AC3E}">
        <p14:creationId xmlns:p14="http://schemas.microsoft.com/office/powerpoint/2010/main" val="1551482461"/>
      </p:ext>
    </p:extLst>
  </p:cSld>
  <p:clrMapOvr>
    <a:masterClrMapping/>
  </p:clrMapOvr>
</p:sld>
</file>

<file path=ppt/theme/theme1.xml><?xml version="1.0" encoding="utf-8"?>
<a:theme xmlns:a="http://schemas.openxmlformats.org/drawingml/2006/main" name="HeadlinesVTI">
  <a:themeElements>
    <a:clrScheme name="AnalogousFromLightSeedRightStep">
      <a:dk1>
        <a:srgbClr val="000000"/>
      </a:dk1>
      <a:lt1>
        <a:srgbClr val="FFFFFF"/>
      </a:lt1>
      <a:dk2>
        <a:srgbClr val="242E41"/>
      </a:dk2>
      <a:lt2>
        <a:srgbClr val="E8E2E8"/>
      </a:lt2>
      <a:accent1>
        <a:srgbClr val="33BA34"/>
      </a:accent1>
      <a:accent2>
        <a:srgbClr val="38B66D"/>
      </a:accent2>
      <a:accent3>
        <a:srgbClr val="3EB3A0"/>
      </a:accent3>
      <a:accent4>
        <a:srgbClr val="29ACDA"/>
      </a:accent4>
      <a:accent5>
        <a:srgbClr val="7199EC"/>
      </a:accent5>
      <a:accent6>
        <a:srgbClr val="5F51E7"/>
      </a:accent6>
      <a:hlink>
        <a:srgbClr val="AE69AE"/>
      </a:hlink>
      <a:folHlink>
        <a:srgbClr val="7F7F7F"/>
      </a:folHlink>
    </a:clrScheme>
    <a:fontScheme name="Custom 211">
      <a:majorFont>
        <a:latin typeface="Sitka Banner"/>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8000"/>
            <a:satMod val="170000"/>
          </a:schemeClr>
        </a:solidFill>
        <a:gradFill rotWithShape="1">
          <a:gsLst>
            <a:gs pos="0">
              <a:schemeClr val="phClr">
                <a:tint val="93000"/>
                <a:satMod val="16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dlinesVTI" id="{66EB4A02-0C0F-47F1-9F48-4E6882B9F967}" vid="{F3552358-4452-4FDA-9568-4F5DA32F7A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819</Words>
  <Application>Microsoft Office PowerPoint</Application>
  <PresentationFormat>Widescreen</PresentationFormat>
  <Paragraphs>98</Paragraphs>
  <Slides>13</Slides>
  <Notes>8</Notes>
  <HiddenSlides>1</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Aptos</vt:lpstr>
      <vt:lpstr>Arial</vt:lpstr>
      <vt:lpstr>Avenir Next LT Pro</vt:lpstr>
      <vt:lpstr>Courier New</vt:lpstr>
      <vt:lpstr>Roboto</vt:lpstr>
      <vt:lpstr>Sitka Banner</vt:lpstr>
      <vt:lpstr>HeadlinesVTI</vt:lpstr>
      <vt:lpstr>Predicting Crime Patterns in Switzerland to 2030</vt:lpstr>
      <vt:lpstr>The dataset "Swiss Criminal Code (SCC): Offences and Accused Persons"   Federal Statistical Office (FSO)</vt:lpstr>
      <vt:lpstr>Offence by type</vt:lpstr>
      <vt:lpstr>Offences by sex</vt:lpstr>
      <vt:lpstr>Offences by age</vt:lpstr>
      <vt:lpstr>Offences by nationality</vt:lpstr>
      <vt:lpstr>Offence count by nationality and year </vt:lpstr>
      <vt:lpstr>Model evaluation</vt:lpstr>
      <vt:lpstr>Let's predict the future ! model : Random Forest Regressor </vt:lpstr>
      <vt:lpstr>Which features have the highest importance? </vt:lpstr>
      <vt:lpstr>Dendrogram </vt:lpstr>
      <vt:lpstr>K-means clustering</vt:lpstr>
      <vt:lpstr>Discussion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Hazel Bunning</dc:creator>
  <cp:lastModifiedBy>Hazel Bunning</cp:lastModifiedBy>
  <cp:revision>1</cp:revision>
  <dcterms:created xsi:type="dcterms:W3CDTF">2024-11-18T13:35:15Z</dcterms:created>
  <dcterms:modified xsi:type="dcterms:W3CDTF">2024-11-22T10:29:46Z</dcterms:modified>
</cp:coreProperties>
</file>

<file path=docProps/thumbnail.jpeg>
</file>